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75" r:id="rId4"/>
    <p:sldId id="260" r:id="rId5"/>
    <p:sldId id="261" r:id="rId6"/>
    <p:sldId id="262" r:id="rId7"/>
    <p:sldId id="263" r:id="rId8"/>
    <p:sldId id="267" r:id="rId9"/>
    <p:sldId id="268" r:id="rId10"/>
    <p:sldId id="264" r:id="rId11"/>
    <p:sldId id="269" r:id="rId12"/>
    <p:sldId id="265" r:id="rId13"/>
    <p:sldId id="266" r:id="rId14"/>
    <p:sldId id="270" r:id="rId15"/>
    <p:sldId id="271" r:id="rId16"/>
    <p:sldId id="272" r:id="rId17"/>
    <p:sldId id="273" r:id="rId18"/>
    <p:sldId id="274" r:id="rId19"/>
    <p:sldId id="259" r:id="rId20"/>
  </p:sldIdLst>
  <p:sldSz cx="12192000" cy="6858000"/>
  <p:notesSz cx="6858000" cy="9144000"/>
  <p:defaultTextStyle>
    <a:defPPr>
      <a:defRPr lang="nl-NL"/>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008E4C-7F93-4569-BD65-7AA8F7BDB717}" v="7" dt="2023-01-23T15:12:34.0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8" d="100"/>
          <a:sy n="68" d="100"/>
        </p:scale>
        <p:origin x="92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bel Vis" userId="46b1903ed2cff62d" providerId="LiveId" clId="{BC008E4C-7F93-4569-BD65-7AA8F7BDB717}"/>
    <pc:docChg chg="undo custSel modSld">
      <pc:chgData name="Isabel Vis" userId="46b1903ed2cff62d" providerId="LiveId" clId="{BC008E4C-7F93-4569-BD65-7AA8F7BDB717}" dt="2023-01-23T15:12:34.099" v="41"/>
      <pc:docMkLst>
        <pc:docMk/>
      </pc:docMkLst>
      <pc:sldChg chg="modSp mod">
        <pc:chgData name="Isabel Vis" userId="46b1903ed2cff62d" providerId="LiveId" clId="{BC008E4C-7F93-4569-BD65-7AA8F7BDB717}" dt="2023-01-23T15:08:52.011" v="39"/>
        <pc:sldMkLst>
          <pc:docMk/>
          <pc:sldMk cId="1453782848" sldId="256"/>
        </pc:sldMkLst>
        <pc:spChg chg="mod">
          <ac:chgData name="Isabel Vis" userId="46b1903ed2cff62d" providerId="LiveId" clId="{BC008E4C-7F93-4569-BD65-7AA8F7BDB717}" dt="2023-01-23T15:08:52.011" v="39"/>
          <ac:spMkLst>
            <pc:docMk/>
            <pc:sldMk cId="1453782848" sldId="256"/>
            <ac:spMk id="2" creationId="{00000000-0000-0000-0000-000000000000}"/>
          </ac:spMkLst>
        </pc:spChg>
      </pc:sldChg>
      <pc:sldChg chg="modSp mod">
        <pc:chgData name="Isabel Vis" userId="46b1903ed2cff62d" providerId="LiveId" clId="{BC008E4C-7F93-4569-BD65-7AA8F7BDB717}" dt="2023-01-23T12:29:43.880" v="12" actId="12"/>
        <pc:sldMkLst>
          <pc:docMk/>
          <pc:sldMk cId="722510266" sldId="257"/>
        </pc:sldMkLst>
        <pc:spChg chg="mod">
          <ac:chgData name="Isabel Vis" userId="46b1903ed2cff62d" providerId="LiveId" clId="{BC008E4C-7F93-4569-BD65-7AA8F7BDB717}" dt="2023-01-23T12:29:43.880" v="12" actId="12"/>
          <ac:spMkLst>
            <pc:docMk/>
            <pc:sldMk cId="722510266" sldId="257"/>
            <ac:spMk id="3" creationId="{00000000-0000-0000-0000-000000000000}"/>
          </ac:spMkLst>
        </pc:spChg>
        <pc:spChg chg="mod">
          <ac:chgData name="Isabel Vis" userId="46b1903ed2cff62d" providerId="LiveId" clId="{BC008E4C-7F93-4569-BD65-7AA8F7BDB717}" dt="2023-01-23T12:29:34.112" v="10" actId="6549"/>
          <ac:spMkLst>
            <pc:docMk/>
            <pc:sldMk cId="722510266" sldId="257"/>
            <ac:spMk id="4" creationId="{00000000-0000-0000-0000-000000000000}"/>
          </ac:spMkLst>
        </pc:spChg>
        <pc:picChg chg="mod">
          <ac:chgData name="Isabel Vis" userId="46b1903ed2cff62d" providerId="LiveId" clId="{BC008E4C-7F93-4569-BD65-7AA8F7BDB717}" dt="2023-01-23T12:29:37.137" v="11" actId="1076"/>
          <ac:picMkLst>
            <pc:docMk/>
            <pc:sldMk cId="722510266" sldId="257"/>
            <ac:picMk id="5" creationId="{DEB12728-A6CB-4684-8B39-A9399C98DF62}"/>
          </ac:picMkLst>
        </pc:picChg>
      </pc:sldChg>
      <pc:sldChg chg="modSp">
        <pc:chgData name="Isabel Vis" userId="46b1903ed2cff62d" providerId="LiveId" clId="{BC008E4C-7F93-4569-BD65-7AA8F7BDB717}" dt="2023-01-23T12:29:52.457" v="14" actId="14100"/>
        <pc:sldMkLst>
          <pc:docMk/>
          <pc:sldMk cId="1936535597" sldId="260"/>
        </pc:sldMkLst>
        <pc:picChg chg="mod">
          <ac:chgData name="Isabel Vis" userId="46b1903ed2cff62d" providerId="LiveId" clId="{BC008E4C-7F93-4569-BD65-7AA8F7BDB717}" dt="2023-01-23T12:29:52.457" v="14" actId="14100"/>
          <ac:picMkLst>
            <pc:docMk/>
            <pc:sldMk cId="1936535597" sldId="260"/>
            <ac:picMk id="6" creationId="{852BD46E-4AF3-4811-9010-152BAD0BEB88}"/>
          </ac:picMkLst>
        </pc:picChg>
      </pc:sldChg>
      <pc:sldChg chg="delSp modSp mod">
        <pc:chgData name="Isabel Vis" userId="46b1903ed2cff62d" providerId="LiveId" clId="{BC008E4C-7F93-4569-BD65-7AA8F7BDB717}" dt="2023-01-23T12:30:20.461" v="20" actId="1076"/>
        <pc:sldMkLst>
          <pc:docMk/>
          <pc:sldMk cId="1373447863" sldId="263"/>
        </pc:sldMkLst>
        <pc:spChg chg="mod">
          <ac:chgData name="Isabel Vis" userId="46b1903ed2cff62d" providerId="LiveId" clId="{BC008E4C-7F93-4569-BD65-7AA8F7BDB717}" dt="2023-01-23T12:30:12.760" v="19" actId="20577"/>
          <ac:spMkLst>
            <pc:docMk/>
            <pc:sldMk cId="1373447863" sldId="263"/>
            <ac:spMk id="3" creationId="{00000000-0000-0000-0000-000000000000}"/>
          </ac:spMkLst>
        </pc:spChg>
        <pc:spChg chg="del">
          <ac:chgData name="Isabel Vis" userId="46b1903ed2cff62d" providerId="LiveId" clId="{BC008E4C-7F93-4569-BD65-7AA8F7BDB717}" dt="2023-01-23T12:30:04.139" v="15" actId="478"/>
          <ac:spMkLst>
            <pc:docMk/>
            <pc:sldMk cId="1373447863" sldId="263"/>
            <ac:spMk id="10" creationId="{3C8BFD6D-674A-4154-9FF5-332B7F07D449}"/>
          </ac:spMkLst>
        </pc:spChg>
        <pc:picChg chg="mod">
          <ac:chgData name="Isabel Vis" userId="46b1903ed2cff62d" providerId="LiveId" clId="{BC008E4C-7F93-4569-BD65-7AA8F7BDB717}" dt="2023-01-23T12:30:20.461" v="20" actId="1076"/>
          <ac:picMkLst>
            <pc:docMk/>
            <pc:sldMk cId="1373447863" sldId="263"/>
            <ac:picMk id="5" creationId="{FA2272BA-5EAB-453C-B9F3-884FCB23954F}"/>
          </ac:picMkLst>
        </pc:picChg>
      </pc:sldChg>
      <pc:sldChg chg="modSp mod">
        <pc:chgData name="Isabel Vis" userId="46b1903ed2cff62d" providerId="LiveId" clId="{BC008E4C-7F93-4569-BD65-7AA8F7BDB717}" dt="2023-01-23T12:31:29.199" v="35" actId="20577"/>
        <pc:sldMkLst>
          <pc:docMk/>
          <pc:sldMk cId="4045327482" sldId="265"/>
        </pc:sldMkLst>
        <pc:spChg chg="mod">
          <ac:chgData name="Isabel Vis" userId="46b1903ed2cff62d" providerId="LiveId" clId="{BC008E4C-7F93-4569-BD65-7AA8F7BDB717}" dt="2023-01-23T12:31:29.199" v="35" actId="20577"/>
          <ac:spMkLst>
            <pc:docMk/>
            <pc:sldMk cId="4045327482" sldId="265"/>
            <ac:spMk id="3" creationId="{00000000-0000-0000-0000-000000000000}"/>
          </ac:spMkLst>
        </pc:spChg>
        <pc:spChg chg="mod">
          <ac:chgData name="Isabel Vis" userId="46b1903ed2cff62d" providerId="LiveId" clId="{BC008E4C-7F93-4569-BD65-7AA8F7BDB717}" dt="2023-01-23T12:31:19.246" v="32" actId="113"/>
          <ac:spMkLst>
            <pc:docMk/>
            <pc:sldMk cId="4045327482" sldId="265"/>
            <ac:spMk id="4" creationId="{00000000-0000-0000-0000-000000000000}"/>
          </ac:spMkLst>
        </pc:spChg>
      </pc:sldChg>
      <pc:sldChg chg="delSp modSp mod">
        <pc:chgData name="Isabel Vis" userId="46b1903ed2cff62d" providerId="LiveId" clId="{BC008E4C-7F93-4569-BD65-7AA8F7BDB717}" dt="2023-01-23T12:30:48.438" v="26" actId="1076"/>
        <pc:sldMkLst>
          <pc:docMk/>
          <pc:sldMk cId="561051994" sldId="267"/>
        </pc:sldMkLst>
        <pc:spChg chg="del">
          <ac:chgData name="Isabel Vis" userId="46b1903ed2cff62d" providerId="LiveId" clId="{BC008E4C-7F93-4569-BD65-7AA8F7BDB717}" dt="2023-01-23T12:30:35.686" v="21" actId="478"/>
          <ac:spMkLst>
            <pc:docMk/>
            <pc:sldMk cId="561051994" sldId="267"/>
            <ac:spMk id="7" creationId="{D0412310-9155-4CC3-B991-69C67F11B9A6}"/>
          </ac:spMkLst>
        </pc:spChg>
        <pc:picChg chg="mod">
          <ac:chgData name="Isabel Vis" userId="46b1903ed2cff62d" providerId="LiveId" clId="{BC008E4C-7F93-4569-BD65-7AA8F7BDB717}" dt="2023-01-23T12:30:48.438" v="26" actId="1076"/>
          <ac:picMkLst>
            <pc:docMk/>
            <pc:sldMk cId="561051994" sldId="267"/>
            <ac:picMk id="10" creationId="{56C55955-81FA-4B6B-9BCB-D4C8770DD18A}"/>
          </ac:picMkLst>
        </pc:picChg>
        <pc:picChg chg="mod">
          <ac:chgData name="Isabel Vis" userId="46b1903ed2cff62d" providerId="LiveId" clId="{BC008E4C-7F93-4569-BD65-7AA8F7BDB717}" dt="2023-01-23T12:30:46.393" v="25" actId="1076"/>
          <ac:picMkLst>
            <pc:docMk/>
            <pc:sldMk cId="561051994" sldId="267"/>
            <ac:picMk id="11" creationId="{44972752-3C8C-4075-8236-8DF1B1F6FBAC}"/>
          </ac:picMkLst>
        </pc:picChg>
      </pc:sldChg>
      <pc:sldChg chg="modSp mod">
        <pc:chgData name="Isabel Vis" userId="46b1903ed2cff62d" providerId="LiveId" clId="{BC008E4C-7F93-4569-BD65-7AA8F7BDB717}" dt="2023-01-23T12:31:12.162" v="31" actId="20577"/>
        <pc:sldMkLst>
          <pc:docMk/>
          <pc:sldMk cId="575637126" sldId="269"/>
        </pc:sldMkLst>
        <pc:spChg chg="mod">
          <ac:chgData name="Isabel Vis" userId="46b1903ed2cff62d" providerId="LiveId" clId="{BC008E4C-7F93-4569-BD65-7AA8F7BDB717}" dt="2023-01-23T12:31:07.824" v="30" actId="20577"/>
          <ac:spMkLst>
            <pc:docMk/>
            <pc:sldMk cId="575637126" sldId="269"/>
            <ac:spMk id="3" creationId="{00000000-0000-0000-0000-000000000000}"/>
          </ac:spMkLst>
        </pc:spChg>
        <pc:spChg chg="mod">
          <ac:chgData name="Isabel Vis" userId="46b1903ed2cff62d" providerId="LiveId" clId="{BC008E4C-7F93-4569-BD65-7AA8F7BDB717}" dt="2023-01-23T12:31:12.162" v="31" actId="20577"/>
          <ac:spMkLst>
            <pc:docMk/>
            <pc:sldMk cId="575637126" sldId="269"/>
            <ac:spMk id="5" creationId="{AEEB2823-BD92-4107-B9E6-92915586A225}"/>
          </ac:spMkLst>
        </pc:spChg>
      </pc:sldChg>
      <pc:sldChg chg="modSp mod">
        <pc:chgData name="Isabel Vis" userId="46b1903ed2cff62d" providerId="LiveId" clId="{BC008E4C-7F93-4569-BD65-7AA8F7BDB717}" dt="2023-01-23T12:32:02.330" v="36" actId="113"/>
        <pc:sldMkLst>
          <pc:docMk/>
          <pc:sldMk cId="2210080488" sldId="274"/>
        </pc:sldMkLst>
        <pc:spChg chg="mod">
          <ac:chgData name="Isabel Vis" userId="46b1903ed2cff62d" providerId="LiveId" clId="{BC008E4C-7F93-4569-BD65-7AA8F7BDB717}" dt="2023-01-23T12:32:02.330" v="36" actId="113"/>
          <ac:spMkLst>
            <pc:docMk/>
            <pc:sldMk cId="2210080488" sldId="274"/>
            <ac:spMk id="4" creationId="{00000000-0000-0000-0000-000000000000}"/>
          </ac:spMkLst>
        </pc:spChg>
      </pc:sldChg>
      <pc:sldChg chg="addSp delSp modSp mod">
        <pc:chgData name="Isabel Vis" userId="46b1903ed2cff62d" providerId="LiveId" clId="{BC008E4C-7F93-4569-BD65-7AA8F7BDB717}" dt="2023-01-23T15:12:34.099" v="41"/>
        <pc:sldMkLst>
          <pc:docMk/>
          <pc:sldMk cId="3879491830" sldId="275"/>
        </pc:sldMkLst>
        <pc:spChg chg="del">
          <ac:chgData name="Isabel Vis" userId="46b1903ed2cff62d" providerId="LiveId" clId="{BC008E4C-7F93-4569-BD65-7AA8F7BDB717}" dt="2023-01-23T15:12:33.891" v="40" actId="478"/>
          <ac:spMkLst>
            <pc:docMk/>
            <pc:sldMk cId="3879491830" sldId="275"/>
            <ac:spMk id="2" creationId="{097A9471-17A2-41A5-A5C6-3C041A818272}"/>
          </ac:spMkLst>
        </pc:spChg>
        <pc:spChg chg="add mod">
          <ac:chgData name="Isabel Vis" userId="46b1903ed2cff62d" providerId="LiveId" clId="{BC008E4C-7F93-4569-BD65-7AA8F7BDB717}" dt="2023-01-23T15:12:34.099" v="41"/>
          <ac:spMkLst>
            <pc:docMk/>
            <pc:sldMk cId="3879491830" sldId="275"/>
            <ac:spMk id="5" creationId="{0F3C1E9F-63BC-6964-17D4-5BBB9829CB2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FA7FED-29AD-4B90-8428-A3861BD47CA6}" type="datetimeFigureOut">
              <a:rPr lang="nl-NL" smtClean="0"/>
              <a:t>23-1-2023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727F49-4DD2-47E4-8F2E-978C3A73D4BF}" type="slidenum">
              <a:rPr lang="nl-NL" smtClean="0"/>
              <a:t>‹nr.›</a:t>
            </a:fld>
            <a:endParaRPr lang="nl-NL"/>
          </a:p>
        </p:txBody>
      </p:sp>
    </p:spTree>
    <p:extLst>
      <p:ext uri="{BB962C8B-B14F-4D97-AF65-F5344CB8AC3E}">
        <p14:creationId xmlns:p14="http://schemas.microsoft.com/office/powerpoint/2010/main" val="1308323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Na de conceptie heeft de mens negen maanden geleefd. Hij is hier door mede beïnvloed door de omgeving. Ziekten, angsten </a:t>
            </a:r>
            <a:r>
              <a:rPr lang="nl-NL" dirty="0" err="1"/>
              <a:t>etc</a:t>
            </a:r>
            <a:r>
              <a:rPr lang="nl-NL" dirty="0"/>
              <a:t> van de moeder hebben een invloed op de stresslevel van de ongeborene. Cortisol is een verhoogd stresshormoon bij het kind en is te meten. Uiteraard zijn ook erfelijke factoren verantwoordelijk voor de prenatale ontwikkeling. </a:t>
            </a:r>
          </a:p>
        </p:txBody>
      </p:sp>
      <p:sp>
        <p:nvSpPr>
          <p:cNvPr id="4" name="Tijdelijke aanduiding voor dianummer 3"/>
          <p:cNvSpPr>
            <a:spLocks noGrp="1"/>
          </p:cNvSpPr>
          <p:nvPr>
            <p:ph type="sldNum" sz="quarter" idx="5"/>
          </p:nvPr>
        </p:nvSpPr>
        <p:spPr/>
        <p:txBody>
          <a:bodyPr/>
          <a:lstStyle/>
          <a:p>
            <a:fld id="{D4727F49-4DD2-47E4-8F2E-978C3A73D4BF}" type="slidenum">
              <a:rPr lang="nl-NL" smtClean="0"/>
              <a:t>1</a:t>
            </a:fld>
            <a:endParaRPr lang="nl-NL"/>
          </a:p>
        </p:txBody>
      </p:sp>
    </p:spTree>
    <p:extLst>
      <p:ext uri="{BB962C8B-B14F-4D97-AF65-F5344CB8AC3E}">
        <p14:creationId xmlns:p14="http://schemas.microsoft.com/office/powerpoint/2010/main" val="1813821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Teratogenen zijn  schadelijke invloeden van buiten die effect hebben op de ontwikkeling van de foetus. Bijvoorbeeld: alcohol, medicijngebruik, ondervoeding, straling, infecties, psychische ziekten van de aanstaande moeder, te kleine placenta, de leeftijd van de moeder/vader. Het resultaat kan zijn: functiestoornissen, gedragsstoornissen en groeistoornissen. </a:t>
            </a:r>
          </a:p>
        </p:txBody>
      </p:sp>
      <p:sp>
        <p:nvSpPr>
          <p:cNvPr id="4" name="Tijdelijke aanduiding voor dianummer 3"/>
          <p:cNvSpPr>
            <a:spLocks noGrp="1"/>
          </p:cNvSpPr>
          <p:nvPr>
            <p:ph type="sldNum" sz="quarter" idx="5"/>
          </p:nvPr>
        </p:nvSpPr>
        <p:spPr/>
        <p:txBody>
          <a:bodyPr/>
          <a:lstStyle/>
          <a:p>
            <a:fld id="{D4727F49-4DD2-47E4-8F2E-978C3A73D4BF}" type="slidenum">
              <a:rPr lang="nl-NL" smtClean="0"/>
              <a:t>14</a:t>
            </a:fld>
            <a:endParaRPr lang="nl-NL"/>
          </a:p>
        </p:txBody>
      </p:sp>
    </p:spTree>
    <p:extLst>
      <p:ext uri="{BB962C8B-B14F-4D97-AF65-F5344CB8AC3E}">
        <p14:creationId xmlns:p14="http://schemas.microsoft.com/office/powerpoint/2010/main" val="2777537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Thalomide</a:t>
            </a:r>
            <a:r>
              <a:rPr lang="nl-NL" dirty="0"/>
              <a:t> werd vroeger gegeven als rustgevend medicijn voor de aanstaande moeder. Hierdoor werden </a:t>
            </a:r>
            <a:r>
              <a:rPr lang="nl-NL" dirty="0" err="1"/>
              <a:t>babys</a:t>
            </a:r>
            <a:r>
              <a:rPr lang="nl-NL" dirty="0"/>
              <a:t> geboren met verkortte en onvolgroeide ledematen.</a:t>
            </a:r>
          </a:p>
        </p:txBody>
      </p:sp>
      <p:sp>
        <p:nvSpPr>
          <p:cNvPr id="4" name="Tijdelijke aanduiding voor dianummer 3"/>
          <p:cNvSpPr>
            <a:spLocks noGrp="1"/>
          </p:cNvSpPr>
          <p:nvPr>
            <p:ph type="sldNum" sz="quarter" idx="5"/>
          </p:nvPr>
        </p:nvSpPr>
        <p:spPr/>
        <p:txBody>
          <a:bodyPr/>
          <a:lstStyle/>
          <a:p>
            <a:fld id="{D4727F49-4DD2-47E4-8F2E-978C3A73D4BF}" type="slidenum">
              <a:rPr lang="nl-NL" smtClean="0"/>
              <a:t>15</a:t>
            </a:fld>
            <a:endParaRPr lang="nl-NL"/>
          </a:p>
        </p:txBody>
      </p:sp>
    </p:spTree>
    <p:extLst>
      <p:ext uri="{BB962C8B-B14F-4D97-AF65-F5344CB8AC3E}">
        <p14:creationId xmlns:p14="http://schemas.microsoft.com/office/powerpoint/2010/main" val="284067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Jaarlijks worden 500 kinderen met FAS geboren. Zowel roken als </a:t>
            </a:r>
            <a:r>
              <a:rPr lang="nl-NL" dirty="0" err="1"/>
              <a:t>drinke</a:t>
            </a:r>
            <a:r>
              <a:rPr lang="nl-NL" dirty="0"/>
              <a:t> heeft een negatief effect op de ontwikkeling van de ongeborene. Een voorbeeld is een lager geboortegewicht en minder alert reageren na de geboorte. </a:t>
            </a:r>
          </a:p>
        </p:txBody>
      </p:sp>
      <p:sp>
        <p:nvSpPr>
          <p:cNvPr id="4" name="Tijdelijke aanduiding voor dianummer 3"/>
          <p:cNvSpPr>
            <a:spLocks noGrp="1"/>
          </p:cNvSpPr>
          <p:nvPr>
            <p:ph type="sldNum" sz="quarter" idx="5"/>
          </p:nvPr>
        </p:nvSpPr>
        <p:spPr/>
        <p:txBody>
          <a:bodyPr/>
          <a:lstStyle/>
          <a:p>
            <a:fld id="{D4727F49-4DD2-47E4-8F2E-978C3A73D4BF}" type="slidenum">
              <a:rPr lang="nl-NL" smtClean="0"/>
              <a:t>16</a:t>
            </a:fld>
            <a:endParaRPr lang="nl-NL"/>
          </a:p>
        </p:txBody>
      </p:sp>
    </p:spTree>
    <p:extLst>
      <p:ext uri="{BB962C8B-B14F-4D97-AF65-F5344CB8AC3E}">
        <p14:creationId xmlns:p14="http://schemas.microsoft.com/office/powerpoint/2010/main" val="1310416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Ontogenese is de ontwikkeling van het individu/ fylogenese is de ontwikkeling van de soort. </a:t>
            </a:r>
          </a:p>
          <a:p>
            <a:r>
              <a:rPr lang="nl-NL" dirty="0"/>
              <a:t>1-groei: toename in cellen en lengte en gewicht.</a:t>
            </a:r>
          </a:p>
          <a:p>
            <a:r>
              <a:rPr lang="nl-NL" dirty="0"/>
              <a:t>2-rijping: lichamelijk proces, nauwelijks te beïnvloeden, bijvoorbeeld leren lopen kan niet bij pasgeboren baby.</a:t>
            </a:r>
          </a:p>
          <a:p>
            <a:endParaRPr lang="nl-NL" dirty="0"/>
          </a:p>
          <a:p>
            <a:r>
              <a:rPr lang="nl-NL" dirty="0"/>
              <a:t>3-leren. Wel te beïnvloeden. Veranderen door ervaringen van buitenaf in samenspel met de aanleg.</a:t>
            </a:r>
          </a:p>
        </p:txBody>
      </p:sp>
      <p:sp>
        <p:nvSpPr>
          <p:cNvPr id="4" name="Tijdelijke aanduiding voor dianummer 3"/>
          <p:cNvSpPr>
            <a:spLocks noGrp="1"/>
          </p:cNvSpPr>
          <p:nvPr>
            <p:ph type="sldNum" sz="quarter" idx="5"/>
          </p:nvPr>
        </p:nvSpPr>
        <p:spPr/>
        <p:txBody>
          <a:bodyPr/>
          <a:lstStyle/>
          <a:p>
            <a:fld id="{D4727F49-4DD2-47E4-8F2E-978C3A73D4BF}" type="slidenum">
              <a:rPr lang="nl-NL" smtClean="0"/>
              <a:t>2</a:t>
            </a:fld>
            <a:endParaRPr lang="nl-NL"/>
          </a:p>
        </p:txBody>
      </p:sp>
    </p:spTree>
    <p:extLst>
      <p:ext uri="{BB962C8B-B14F-4D97-AF65-F5344CB8AC3E}">
        <p14:creationId xmlns:p14="http://schemas.microsoft.com/office/powerpoint/2010/main" val="2873341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Bevruchting is conceptie. Bevruchte eicel is zygote. De zygote deelt zich met hoge frequentie tot 100/150 cellen tot een morule (moerbei). Hieruit ontstaat de placenta of moederkoek, de navelstreng en de </a:t>
            </a:r>
            <a:r>
              <a:rPr lang="nl-NL" dirty="0" err="1"/>
              <a:t>vliezen.drie</a:t>
            </a:r>
            <a:r>
              <a:rPr lang="nl-NL" dirty="0"/>
              <a:t> trimesters te onderscheiden in het proces tot aan de geboorte.</a:t>
            </a:r>
          </a:p>
        </p:txBody>
      </p:sp>
      <p:sp>
        <p:nvSpPr>
          <p:cNvPr id="4" name="Tijdelijke aanduiding voor dianummer 3"/>
          <p:cNvSpPr>
            <a:spLocks noGrp="1"/>
          </p:cNvSpPr>
          <p:nvPr>
            <p:ph type="sldNum" sz="quarter" idx="5"/>
          </p:nvPr>
        </p:nvSpPr>
        <p:spPr/>
        <p:txBody>
          <a:bodyPr/>
          <a:lstStyle/>
          <a:p>
            <a:fld id="{D4727F49-4DD2-47E4-8F2E-978C3A73D4BF}" type="slidenum">
              <a:rPr lang="nl-NL" smtClean="0"/>
              <a:t>3</a:t>
            </a:fld>
            <a:endParaRPr lang="nl-NL"/>
          </a:p>
        </p:txBody>
      </p:sp>
    </p:spTree>
    <p:extLst>
      <p:ext uri="{BB962C8B-B14F-4D97-AF65-F5344CB8AC3E}">
        <p14:creationId xmlns:p14="http://schemas.microsoft.com/office/powerpoint/2010/main" val="4170553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bevruchte eicel bevat alle componenten voor de ontwikkeling.  Dient ook voor de vorming en de timing van de ontwikkeling van het centrale zenuwstelsel, het hart en elk ander orgaan </a:t>
            </a:r>
          </a:p>
          <a:p>
            <a:r>
              <a:rPr lang="nl-NL" dirty="0"/>
              <a:t>En weefsel dat nodig is om te kunnen leven.</a:t>
            </a:r>
          </a:p>
        </p:txBody>
      </p:sp>
      <p:sp>
        <p:nvSpPr>
          <p:cNvPr id="4" name="Tijdelijke aanduiding voor dianummer 3"/>
          <p:cNvSpPr>
            <a:spLocks noGrp="1"/>
          </p:cNvSpPr>
          <p:nvPr>
            <p:ph type="sldNum" sz="quarter" idx="5"/>
          </p:nvPr>
        </p:nvSpPr>
        <p:spPr/>
        <p:txBody>
          <a:bodyPr/>
          <a:lstStyle/>
          <a:p>
            <a:fld id="{D4727F49-4DD2-47E4-8F2E-978C3A73D4BF}" type="slidenum">
              <a:rPr lang="nl-NL" smtClean="0"/>
              <a:t>4</a:t>
            </a:fld>
            <a:endParaRPr lang="nl-NL"/>
          </a:p>
        </p:txBody>
      </p:sp>
    </p:spTree>
    <p:extLst>
      <p:ext uri="{BB962C8B-B14F-4D97-AF65-F5344CB8AC3E}">
        <p14:creationId xmlns:p14="http://schemas.microsoft.com/office/powerpoint/2010/main" val="865756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Innesteling in het eerste trimester. Dit gebeurt in de eerste twee weken na de conceptie. Deze fase heet de germinale fase. Zowel de eicel als de spermatozoa bevatten elk 23 chromosomen, die direct versmelten met elkaar en samen het erfelijk materiaal vormen van de ongeboren mens. Hieruit zal het embryo zich later ontwikkelen.</a:t>
            </a:r>
          </a:p>
        </p:txBody>
      </p:sp>
      <p:sp>
        <p:nvSpPr>
          <p:cNvPr id="4" name="Tijdelijke aanduiding voor dianummer 3"/>
          <p:cNvSpPr>
            <a:spLocks noGrp="1"/>
          </p:cNvSpPr>
          <p:nvPr>
            <p:ph type="sldNum" sz="quarter" idx="5"/>
          </p:nvPr>
        </p:nvSpPr>
        <p:spPr/>
        <p:txBody>
          <a:bodyPr/>
          <a:lstStyle/>
          <a:p>
            <a:fld id="{D4727F49-4DD2-47E4-8F2E-978C3A73D4BF}" type="slidenum">
              <a:rPr lang="nl-NL" smtClean="0"/>
              <a:t>5</a:t>
            </a:fld>
            <a:endParaRPr lang="nl-NL"/>
          </a:p>
        </p:txBody>
      </p:sp>
    </p:spTree>
    <p:extLst>
      <p:ext uri="{BB962C8B-B14F-4D97-AF65-F5344CB8AC3E}">
        <p14:creationId xmlns:p14="http://schemas.microsoft.com/office/powerpoint/2010/main" val="302074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Ectoderm: het buitenste kiemblad van een embryo. Hieruit groeit het ruggenmerg, de hersenen, de retina (netvlies), het gezichtskraakbeen, de huid, de nagels, het haar, de ooglens en het hoornvlies (cornea).</a:t>
            </a:r>
          </a:p>
          <a:p>
            <a:r>
              <a:rPr lang="nl-NL" dirty="0"/>
              <a:t>Mesoderm: het middelste kiemblad van een embryo. Hieruit groeit het skelet, de bloedcellen, het bindweefsel van de darm en de huid, de spieren, het buikvlies (peritoneum) de </a:t>
            </a:r>
            <a:r>
              <a:rPr lang="nl-NL" dirty="0" err="1"/>
              <a:t>urinewegenen</a:t>
            </a:r>
            <a:r>
              <a:rPr lang="nl-NL" dirty="0"/>
              <a:t> nieren, </a:t>
            </a:r>
          </a:p>
          <a:p>
            <a:r>
              <a:rPr lang="nl-NL" dirty="0" err="1"/>
              <a:t>Endoderm</a:t>
            </a:r>
            <a:r>
              <a:rPr lang="nl-NL" dirty="0"/>
              <a:t>: het binnenste kiemblad van het embryo. Hieruit groeit de slokdarm, maag dunnen dar, dikke darmblindearm.de lever de pancreas, de luchtpijp, de longen, de urineblaas, de urinebuis en de evt.  prostaatklieren.</a:t>
            </a:r>
          </a:p>
        </p:txBody>
      </p:sp>
      <p:sp>
        <p:nvSpPr>
          <p:cNvPr id="4" name="Tijdelijke aanduiding voor dianummer 3"/>
          <p:cNvSpPr>
            <a:spLocks noGrp="1"/>
          </p:cNvSpPr>
          <p:nvPr>
            <p:ph type="sldNum" sz="quarter" idx="5"/>
          </p:nvPr>
        </p:nvSpPr>
        <p:spPr/>
        <p:txBody>
          <a:bodyPr/>
          <a:lstStyle/>
          <a:p>
            <a:fld id="{D4727F49-4DD2-47E4-8F2E-978C3A73D4BF}" type="slidenum">
              <a:rPr lang="nl-NL" smtClean="0"/>
              <a:t>6</a:t>
            </a:fld>
            <a:endParaRPr lang="nl-NL"/>
          </a:p>
        </p:txBody>
      </p:sp>
    </p:spTree>
    <p:extLst>
      <p:ext uri="{BB962C8B-B14F-4D97-AF65-F5344CB8AC3E}">
        <p14:creationId xmlns:p14="http://schemas.microsoft.com/office/powerpoint/2010/main" val="2107975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4727F49-4DD2-47E4-8F2E-978C3A73D4BF}" type="slidenum">
              <a:rPr lang="nl-NL" smtClean="0"/>
              <a:t>7</a:t>
            </a:fld>
            <a:endParaRPr lang="nl-NL"/>
          </a:p>
        </p:txBody>
      </p:sp>
    </p:spTree>
    <p:extLst>
      <p:ext uri="{BB962C8B-B14F-4D97-AF65-F5344CB8AC3E}">
        <p14:creationId xmlns:p14="http://schemas.microsoft.com/office/powerpoint/2010/main" val="637279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het tweede trimester gaat de foetus bewegingen maken, zoals buigen en strekken. Dit is van de derde tot zevende maand. De handjes e voetjes zijn goed te onderscheiden. Aan het einde van de vijfde maand zijn bijna alle hersencellen aangemaakt en worden de zintuigen ontwikkeld.</a:t>
            </a:r>
          </a:p>
        </p:txBody>
      </p:sp>
      <p:sp>
        <p:nvSpPr>
          <p:cNvPr id="4" name="Tijdelijke aanduiding voor dianummer 3"/>
          <p:cNvSpPr>
            <a:spLocks noGrp="1"/>
          </p:cNvSpPr>
          <p:nvPr>
            <p:ph type="sldNum" sz="quarter" idx="5"/>
          </p:nvPr>
        </p:nvSpPr>
        <p:spPr/>
        <p:txBody>
          <a:bodyPr/>
          <a:lstStyle/>
          <a:p>
            <a:fld id="{D4727F49-4DD2-47E4-8F2E-978C3A73D4BF}" type="slidenum">
              <a:rPr lang="nl-NL" smtClean="0"/>
              <a:t>8</a:t>
            </a:fld>
            <a:endParaRPr lang="nl-NL"/>
          </a:p>
        </p:txBody>
      </p:sp>
    </p:spTree>
    <p:extLst>
      <p:ext uri="{BB962C8B-B14F-4D97-AF65-F5344CB8AC3E}">
        <p14:creationId xmlns:p14="http://schemas.microsoft.com/office/powerpoint/2010/main" val="753670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het derde trimester zie je vooral een snelle toename van het gewicht.</a:t>
            </a:r>
          </a:p>
        </p:txBody>
      </p:sp>
      <p:sp>
        <p:nvSpPr>
          <p:cNvPr id="4" name="Tijdelijke aanduiding voor dianummer 3"/>
          <p:cNvSpPr>
            <a:spLocks noGrp="1"/>
          </p:cNvSpPr>
          <p:nvPr>
            <p:ph type="sldNum" sz="quarter" idx="5"/>
          </p:nvPr>
        </p:nvSpPr>
        <p:spPr/>
        <p:txBody>
          <a:bodyPr/>
          <a:lstStyle/>
          <a:p>
            <a:fld id="{D4727F49-4DD2-47E4-8F2E-978C3A73D4BF}" type="slidenum">
              <a:rPr lang="nl-NL" smtClean="0"/>
              <a:t>9</a:t>
            </a:fld>
            <a:endParaRPr lang="nl-NL"/>
          </a:p>
        </p:txBody>
      </p:sp>
    </p:spTree>
    <p:extLst>
      <p:ext uri="{BB962C8B-B14F-4D97-AF65-F5344CB8AC3E}">
        <p14:creationId xmlns:p14="http://schemas.microsoft.com/office/powerpoint/2010/main" val="2337874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bg>
      <p:bgPr>
        <a:solidFill>
          <a:srgbClr val="005DAA"/>
        </a:solidFill>
        <a:effectLst/>
      </p:bgPr>
    </p:bg>
    <p:spTree>
      <p:nvGrpSpPr>
        <p:cNvPr id="1" name=""/>
        <p:cNvGrpSpPr/>
        <p:nvPr/>
      </p:nvGrpSpPr>
      <p:grpSpPr>
        <a:xfrm>
          <a:off x="0" y="0"/>
          <a:ext cx="0" cy="0"/>
          <a:chOff x="0" y="0"/>
          <a:chExt cx="0" cy="0"/>
        </a:xfrm>
      </p:grpSpPr>
      <p:sp>
        <p:nvSpPr>
          <p:cNvPr id="7" name="Titel 1"/>
          <p:cNvSpPr>
            <a:spLocks noGrp="1"/>
          </p:cNvSpPr>
          <p:nvPr>
            <p:ph type="ctrTitle" hasCustomPrompt="1"/>
          </p:nvPr>
        </p:nvSpPr>
        <p:spPr>
          <a:xfrm>
            <a:off x="1086036" y="1329842"/>
            <a:ext cx="8497107" cy="1469685"/>
          </a:xfrm>
          <a:prstGeom prst="rect">
            <a:avLst/>
          </a:prstGeom>
        </p:spPr>
        <p:txBody>
          <a:bodyPr anchor="b" anchorCtr="0"/>
          <a:lstStyle>
            <a:lvl1pPr algn="l">
              <a:lnSpc>
                <a:spcPct val="104000"/>
              </a:lnSpc>
              <a:defRPr sz="4400">
                <a:solidFill>
                  <a:schemeClr val="bg1"/>
                </a:solidFill>
              </a:defRPr>
            </a:lvl1pPr>
          </a:lstStyle>
          <a:p>
            <a:r>
              <a:rPr lang="nl-NL" noProof="1"/>
              <a:t>Hier wordt de titel van het boek of de presentatie vermeld</a:t>
            </a:r>
          </a:p>
        </p:txBody>
      </p:sp>
      <p:sp>
        <p:nvSpPr>
          <p:cNvPr id="8" name="Ondertitel 2"/>
          <p:cNvSpPr>
            <a:spLocks noGrp="1"/>
          </p:cNvSpPr>
          <p:nvPr>
            <p:ph type="subTitle" idx="1" hasCustomPrompt="1"/>
          </p:nvPr>
        </p:nvSpPr>
        <p:spPr>
          <a:xfrm>
            <a:off x="1087341" y="2904277"/>
            <a:ext cx="8497107" cy="973887"/>
          </a:xfrm>
          <a:prstGeom prst="rect">
            <a:avLst/>
          </a:prstGeom>
        </p:spPr>
        <p:txBody>
          <a:bodyPr/>
          <a:lstStyle>
            <a:lvl1pPr marL="0" indent="0" algn="l">
              <a:buNone/>
              <a:defRPr sz="2667">
                <a:solidFill>
                  <a:schemeClr val="bg1"/>
                </a:solidFill>
                <a:latin typeface="+mj-l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l-NL" noProof="1"/>
              <a:t>Ondertitel</a:t>
            </a:r>
          </a:p>
        </p:txBody>
      </p:sp>
      <p:sp>
        <p:nvSpPr>
          <p:cNvPr id="9" name="Tijdelijke aanduiding voor datum 8"/>
          <p:cNvSpPr>
            <a:spLocks noGrp="1"/>
          </p:cNvSpPr>
          <p:nvPr>
            <p:ph type="dt" sz="half" idx="10"/>
          </p:nvPr>
        </p:nvSpPr>
        <p:spPr>
          <a:xfrm>
            <a:off x="1087341" y="4234319"/>
            <a:ext cx="2845171" cy="365040"/>
          </a:xfrm>
          <a:prstGeom prst="rect">
            <a:avLst/>
          </a:prstGeom>
        </p:spPr>
        <p:txBody>
          <a:bodyPr lIns="0" tIns="0" rIns="0" bIns="0" anchor="t" anchorCtr="0"/>
          <a:lstStyle>
            <a:lvl1pPr algn="l">
              <a:defRPr sz="1467">
                <a:solidFill>
                  <a:schemeClr val="bg1"/>
                </a:solidFill>
                <a:latin typeface="+mj-lt"/>
              </a:defRPr>
            </a:lvl1pPr>
          </a:lstStyle>
          <a:p>
            <a:fld id="{0BEFF0D9-C420-4C06-8CCB-E85D339D1CB8}" type="datetimeFigureOut">
              <a:rPr lang="nl-NL" smtClean="0"/>
              <a:t>23-1-2023</a:t>
            </a:fld>
            <a:endParaRPr lang="nl-NL"/>
          </a:p>
        </p:txBody>
      </p:sp>
      <p:sp>
        <p:nvSpPr>
          <p:cNvPr id="10" name="Freeform 6"/>
          <p:cNvSpPr>
            <a:spLocks noChangeAspect="1" noEditPoints="1"/>
          </p:cNvSpPr>
          <p:nvPr/>
        </p:nvSpPr>
        <p:spPr bwMode="auto">
          <a:xfrm>
            <a:off x="11116801" y="6292800"/>
            <a:ext cx="757257" cy="22560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nl-NL" sz="2400" dirty="0"/>
          </a:p>
        </p:txBody>
      </p:sp>
    </p:spTree>
    <p:extLst>
      <p:ext uri="{BB962C8B-B14F-4D97-AF65-F5344CB8AC3E}">
        <p14:creationId xmlns:p14="http://schemas.microsoft.com/office/powerpoint/2010/main" val="4042492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reed">
    <p:spTree>
      <p:nvGrpSpPr>
        <p:cNvPr id="1" name=""/>
        <p:cNvGrpSpPr/>
        <p:nvPr/>
      </p:nvGrpSpPr>
      <p:grpSpPr>
        <a:xfrm>
          <a:off x="0" y="0"/>
          <a:ext cx="0" cy="0"/>
          <a:chOff x="0" y="0"/>
          <a:chExt cx="0" cy="0"/>
        </a:xfrm>
      </p:grpSpPr>
      <p:sp>
        <p:nvSpPr>
          <p:cNvPr id="15" name="***Tijdelijke aanduiding voor tekst 7"/>
          <p:cNvSpPr>
            <a:spLocks noGrp="1"/>
          </p:cNvSpPr>
          <p:nvPr>
            <p:ph type="body" sz="quarter" idx="13" hasCustomPrompt="1"/>
          </p:nvPr>
        </p:nvSpPr>
        <p:spPr>
          <a:xfrm>
            <a:off x="431372" y="164637"/>
            <a:ext cx="5304601" cy="480000"/>
          </a:xfrm>
        </p:spPr>
        <p:txBody>
          <a:bodyPr/>
          <a:lstStyle>
            <a:lvl1pPr marL="0" indent="0">
              <a:buFont typeface="Arial" panose="020B0604020202020204" pitchFamily="34" charset="0"/>
              <a:buNone/>
              <a:defRPr sz="2667">
                <a:solidFill>
                  <a:schemeClr val="bg1"/>
                </a:solidFill>
                <a:latin typeface="+mj-lt"/>
              </a:defRPr>
            </a:lvl1pPr>
            <a:lvl2pPr marL="0" indent="0">
              <a:buNone/>
              <a:defRPr sz="2667">
                <a:solidFill>
                  <a:schemeClr val="bg1"/>
                </a:solidFill>
              </a:defRPr>
            </a:lvl2pPr>
            <a:lvl3pPr marL="0" indent="0">
              <a:buNone/>
              <a:defRPr sz="2667">
                <a:solidFill>
                  <a:schemeClr val="bg1"/>
                </a:solidFill>
              </a:defRPr>
            </a:lvl3pPr>
            <a:lvl4pPr marL="0" indent="0">
              <a:buFont typeface="Arial" panose="020B0604020202020204" pitchFamily="34" charset="0"/>
              <a:buNone/>
              <a:defRPr sz="2667">
                <a:solidFill>
                  <a:schemeClr val="bg1"/>
                </a:solidFill>
              </a:defRPr>
            </a:lvl4pPr>
            <a:lvl5pPr marL="0" indent="0">
              <a:buFont typeface="Arial" panose="020B0604020202020204" pitchFamily="34" charset="0"/>
              <a:buNone/>
              <a:defRPr sz="2667">
                <a:solidFill>
                  <a:schemeClr val="bg1"/>
                </a:solidFill>
              </a:defRPr>
            </a:lvl5pPr>
          </a:lstStyle>
          <a:p>
            <a:pPr lvl="0"/>
            <a:r>
              <a:rPr lang="nl-NL" dirty="0"/>
              <a:t>Typ hier Hoofdstuk en nummer</a:t>
            </a:r>
          </a:p>
        </p:txBody>
      </p:sp>
      <p:sp>
        <p:nvSpPr>
          <p:cNvPr id="18" name="Tijdelijke aanduiding voor tekst 17"/>
          <p:cNvSpPr>
            <a:spLocks noGrp="1"/>
          </p:cNvSpPr>
          <p:nvPr>
            <p:ph type="body" sz="quarter" idx="14" hasCustomPrompt="1"/>
          </p:nvPr>
        </p:nvSpPr>
        <p:spPr>
          <a:xfrm>
            <a:off x="1106525" y="2180861"/>
            <a:ext cx="10367433" cy="3744384"/>
          </a:xfrm>
        </p:spPr>
        <p:txBody>
          <a:bodyPr/>
          <a:lstStyle>
            <a:lvl1pPr>
              <a:defRPr/>
            </a:lvl1pPr>
          </a:lstStyle>
          <a:p>
            <a:pPr lvl="0"/>
            <a:r>
              <a:rPr lang="nl-NL" dirty="0"/>
              <a:t>Tekst</a:t>
            </a:r>
          </a:p>
        </p:txBody>
      </p:sp>
      <p:sp>
        <p:nvSpPr>
          <p:cNvPr id="24" name="Tijdelijke aanduiding voor tekst 23"/>
          <p:cNvSpPr>
            <a:spLocks noGrp="1"/>
          </p:cNvSpPr>
          <p:nvPr>
            <p:ph type="body" sz="quarter" idx="15" hasCustomPrompt="1"/>
          </p:nvPr>
        </p:nvSpPr>
        <p:spPr>
          <a:xfrm>
            <a:off x="1102784" y="1221318"/>
            <a:ext cx="10369549" cy="768349"/>
          </a:xfrm>
        </p:spPr>
        <p:txBody>
          <a:bodyPr/>
          <a:lstStyle>
            <a:lvl1pPr marL="0" indent="0">
              <a:buNone/>
              <a:defRPr sz="5333">
                <a:solidFill>
                  <a:srgbClr val="005DAA"/>
                </a:solidFill>
                <a:latin typeface="Calibri Light" panose="020F0302020204030204" pitchFamily="34" charset="0"/>
              </a:defRPr>
            </a:lvl1pPr>
          </a:lstStyle>
          <a:p>
            <a:pPr lvl="0"/>
            <a:r>
              <a:rPr lang="nl-NL" dirty="0"/>
              <a:t>Titel</a:t>
            </a:r>
          </a:p>
        </p:txBody>
      </p:sp>
      <p:sp>
        <p:nvSpPr>
          <p:cNvPr id="5"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20820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ee tekstvakken">
    <p:spTree>
      <p:nvGrpSpPr>
        <p:cNvPr id="1" name=""/>
        <p:cNvGrpSpPr/>
        <p:nvPr/>
      </p:nvGrpSpPr>
      <p:grpSpPr>
        <a:xfrm>
          <a:off x="0" y="0"/>
          <a:ext cx="0" cy="0"/>
          <a:chOff x="0" y="0"/>
          <a:chExt cx="0" cy="0"/>
        </a:xfrm>
      </p:grpSpPr>
      <p:sp>
        <p:nvSpPr>
          <p:cNvPr id="15" name="***Tijdelijke aanduiding voor tekst 7"/>
          <p:cNvSpPr>
            <a:spLocks noGrp="1"/>
          </p:cNvSpPr>
          <p:nvPr>
            <p:ph type="body" sz="quarter" idx="13" hasCustomPrompt="1"/>
          </p:nvPr>
        </p:nvSpPr>
        <p:spPr>
          <a:xfrm>
            <a:off x="431372" y="164637"/>
            <a:ext cx="5304601" cy="480000"/>
          </a:xfrm>
        </p:spPr>
        <p:txBody>
          <a:bodyPr/>
          <a:lstStyle>
            <a:lvl1pPr marL="0" indent="0">
              <a:buFont typeface="Arial" panose="020B0604020202020204" pitchFamily="34" charset="0"/>
              <a:buNone/>
              <a:defRPr sz="2667">
                <a:solidFill>
                  <a:schemeClr val="bg1"/>
                </a:solidFill>
                <a:latin typeface="+mj-lt"/>
              </a:defRPr>
            </a:lvl1pPr>
            <a:lvl2pPr marL="0" indent="0">
              <a:buNone/>
              <a:defRPr sz="2667">
                <a:solidFill>
                  <a:schemeClr val="bg1"/>
                </a:solidFill>
              </a:defRPr>
            </a:lvl2pPr>
            <a:lvl3pPr marL="0" indent="0">
              <a:buNone/>
              <a:defRPr sz="2667">
                <a:solidFill>
                  <a:schemeClr val="bg1"/>
                </a:solidFill>
              </a:defRPr>
            </a:lvl3pPr>
            <a:lvl4pPr marL="0" indent="0">
              <a:buFont typeface="Arial" panose="020B0604020202020204" pitchFamily="34" charset="0"/>
              <a:buNone/>
              <a:defRPr sz="2667">
                <a:solidFill>
                  <a:schemeClr val="bg1"/>
                </a:solidFill>
              </a:defRPr>
            </a:lvl4pPr>
            <a:lvl5pPr marL="0" indent="0">
              <a:buFont typeface="Arial" panose="020B0604020202020204" pitchFamily="34" charset="0"/>
              <a:buNone/>
              <a:defRPr sz="2667">
                <a:solidFill>
                  <a:schemeClr val="bg1"/>
                </a:solidFill>
              </a:defRPr>
            </a:lvl5pPr>
          </a:lstStyle>
          <a:p>
            <a:pPr lvl="0"/>
            <a:r>
              <a:rPr lang="nl-NL" dirty="0"/>
              <a:t>Typ hier Hoofdstuk en nummer</a:t>
            </a:r>
          </a:p>
        </p:txBody>
      </p:sp>
      <p:sp>
        <p:nvSpPr>
          <p:cNvPr id="16" name="Content Placeholder 5"/>
          <p:cNvSpPr>
            <a:spLocks noGrp="1"/>
          </p:cNvSpPr>
          <p:nvPr>
            <p:ph idx="1" hasCustomPrompt="1"/>
          </p:nvPr>
        </p:nvSpPr>
        <p:spPr>
          <a:xfrm>
            <a:off x="1103445" y="2564903"/>
            <a:ext cx="4937056" cy="3597143"/>
          </a:xfrm>
        </p:spPr>
        <p:txBody>
          <a:bodyPr/>
          <a:lstStyle>
            <a:lvl1pPr>
              <a:defRPr/>
            </a:lvl1pPr>
            <a:lvl2pPr>
              <a:defRPr/>
            </a:lvl2pPr>
            <a:lvl3pPr>
              <a:defRPr/>
            </a:lvl3pPr>
            <a:lvl4pPr>
              <a:defRPr/>
            </a:lvl4pPr>
          </a:lstStyle>
          <a:p>
            <a:r>
              <a:rPr lang="nl-NL" dirty="0"/>
              <a:t>Tekst</a:t>
            </a:r>
          </a:p>
        </p:txBody>
      </p:sp>
      <p:sp>
        <p:nvSpPr>
          <p:cNvPr id="7" name="Tijdelijke aanduiding voor tekst 23"/>
          <p:cNvSpPr>
            <a:spLocks noGrp="1"/>
          </p:cNvSpPr>
          <p:nvPr>
            <p:ph type="body" sz="quarter" idx="15" hasCustomPrompt="1"/>
          </p:nvPr>
        </p:nvSpPr>
        <p:spPr>
          <a:xfrm>
            <a:off x="1102784" y="1221318"/>
            <a:ext cx="10369549" cy="768349"/>
          </a:xfrm>
        </p:spPr>
        <p:txBody>
          <a:bodyPr/>
          <a:lstStyle>
            <a:lvl1pPr marL="0" indent="0">
              <a:buNone/>
              <a:defRPr sz="5333">
                <a:solidFill>
                  <a:srgbClr val="005DAA"/>
                </a:solidFill>
                <a:latin typeface="Calibri Light" panose="020F0302020204030204" pitchFamily="34" charset="0"/>
              </a:defRPr>
            </a:lvl1pPr>
          </a:lstStyle>
          <a:p>
            <a:pPr lvl="0"/>
            <a:r>
              <a:rPr lang="nl-NL" dirty="0"/>
              <a:t>Titel</a:t>
            </a:r>
          </a:p>
        </p:txBody>
      </p:sp>
      <p:sp>
        <p:nvSpPr>
          <p:cNvPr id="3" name="Tijdelijke aanduiding voor inhoud 2"/>
          <p:cNvSpPr>
            <a:spLocks noGrp="1"/>
          </p:cNvSpPr>
          <p:nvPr>
            <p:ph sz="quarter" idx="16" hasCustomPrompt="1"/>
          </p:nvPr>
        </p:nvSpPr>
        <p:spPr>
          <a:xfrm>
            <a:off x="1103446" y="1988840"/>
            <a:ext cx="10369549" cy="480053"/>
          </a:xfrm>
        </p:spPr>
        <p:txBody>
          <a:bodyPr/>
          <a:lstStyle>
            <a:lvl1pPr marL="0" indent="0">
              <a:buNone/>
              <a:defRPr sz="3000">
                <a:solidFill>
                  <a:srgbClr val="005DAA"/>
                </a:solidFill>
              </a:defRPr>
            </a:lvl1pPr>
          </a:lstStyle>
          <a:p>
            <a:pPr lvl="0"/>
            <a:r>
              <a:rPr lang="nl-NL" dirty="0"/>
              <a:t>Ondertitel</a:t>
            </a:r>
          </a:p>
        </p:txBody>
      </p:sp>
      <p:sp>
        <p:nvSpPr>
          <p:cNvPr id="4" name="Tijdelijke aanduiding voor inhoud 3"/>
          <p:cNvSpPr>
            <a:spLocks noGrp="1"/>
          </p:cNvSpPr>
          <p:nvPr>
            <p:ph sz="quarter" idx="17" hasCustomPrompt="1"/>
          </p:nvPr>
        </p:nvSpPr>
        <p:spPr>
          <a:xfrm>
            <a:off x="6288618" y="2564903"/>
            <a:ext cx="5183716" cy="3552263"/>
          </a:xfrm>
          <a:ln>
            <a:solidFill>
              <a:schemeClr val="accent1"/>
            </a:solidFill>
          </a:ln>
        </p:spPr>
        <p:txBody>
          <a:bodyPr lIns="0" tIns="0" rIns="0" bIns="0"/>
          <a:lstStyle>
            <a:lvl1pPr>
              <a:defRPr>
                <a:solidFill>
                  <a:schemeClr val="tx1"/>
                </a:solidFill>
              </a:defRPr>
            </a:lvl1pPr>
          </a:lstStyle>
          <a:p>
            <a:pPr lvl="0"/>
            <a:r>
              <a:rPr lang="nl-NL" dirty="0"/>
              <a:t>Tekst</a:t>
            </a:r>
          </a:p>
        </p:txBody>
      </p:sp>
      <p:sp>
        <p:nvSpPr>
          <p:cNvPr id="8"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4201199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pyright">
    <p:bg>
      <p:bgPr>
        <a:solidFill>
          <a:srgbClr val="005DAA"/>
        </a:solidFill>
        <a:effectLst/>
      </p:bgPr>
    </p:bg>
    <p:spTree>
      <p:nvGrpSpPr>
        <p:cNvPr id="1" name=""/>
        <p:cNvGrpSpPr/>
        <p:nvPr/>
      </p:nvGrpSpPr>
      <p:grpSpPr>
        <a:xfrm>
          <a:off x="0" y="0"/>
          <a:ext cx="0" cy="0"/>
          <a:chOff x="0" y="0"/>
          <a:chExt cx="0" cy="0"/>
        </a:xfrm>
      </p:grpSpPr>
      <p:sp>
        <p:nvSpPr>
          <p:cNvPr id="11" name="Ondertitel 2"/>
          <p:cNvSpPr txBox="1">
            <a:spLocks/>
          </p:cNvSpPr>
          <p:nvPr/>
        </p:nvSpPr>
        <p:spPr>
          <a:xfrm>
            <a:off x="623391" y="4061484"/>
            <a:ext cx="11095332" cy="1298816"/>
          </a:xfrm>
          <a:prstGeom prst="rect">
            <a:avLst/>
          </a:prstGeom>
        </p:spPr>
        <p:txBody>
          <a:bodyPr vert="horz" lIns="0" tIns="0" rIns="0" bIns="0" rtlCol="0">
            <a:noAutofit/>
          </a:bodyPr>
          <a:lstStyle>
            <a:lvl1pPr marL="0" indent="0" algn="l" defTabSz="914400" rtl="0" eaLnBrk="1" latinLnBrk="0" hangingPunct="1">
              <a:lnSpc>
                <a:spcPct val="108000"/>
              </a:lnSpc>
              <a:spcBef>
                <a:spcPts val="0"/>
              </a:spcBef>
              <a:buClr>
                <a:schemeClr val="accent1"/>
              </a:buClr>
              <a:buSzPct val="80000"/>
              <a:buFont typeface="Wingdings 2" panose="05020102010507070707" pitchFamily="18" charset="2"/>
              <a:buNone/>
              <a:defRPr sz="1500" b="0" kern="1200">
                <a:solidFill>
                  <a:schemeClr val="bg1"/>
                </a:solidFill>
                <a:latin typeface="+mn-lt"/>
                <a:ea typeface="+mn-ea"/>
                <a:cs typeface="+mn-cs"/>
              </a:defRPr>
            </a:lvl1pPr>
            <a:lvl2pPr marL="457200" indent="0" algn="ctr" defTabSz="914400" rtl="0" eaLnBrk="1" latinLnBrk="0" hangingPunct="1">
              <a:lnSpc>
                <a:spcPct val="108000"/>
              </a:lnSpc>
              <a:spcBef>
                <a:spcPts val="0"/>
              </a:spcBef>
              <a:buClr>
                <a:schemeClr val="accent1"/>
              </a:buClr>
              <a:buFont typeface="Calibri" panose="020F0502020204030204"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108000"/>
              </a:lnSpc>
              <a:spcBef>
                <a:spcPts val="0"/>
              </a:spcBef>
              <a:buClr>
                <a:schemeClr val="accent1"/>
              </a:buClr>
              <a:buFont typeface="Calibri Light" panose="020F0302020204030204" pitchFamily="34" charset="0"/>
              <a:buNone/>
              <a:defRPr sz="1800" b="0" kern="1200">
                <a:solidFill>
                  <a:schemeClr val="tx1">
                    <a:tint val="75000"/>
                  </a:schemeClr>
                </a:solidFill>
                <a:latin typeface="+mn-lt"/>
                <a:ea typeface="+mn-ea"/>
                <a:cs typeface="+mn-cs"/>
              </a:defRPr>
            </a:lvl3pPr>
            <a:lvl4pPr marL="1371600" indent="0" algn="ctr" defTabSz="914400" rtl="0" eaLnBrk="1" latinLnBrk="0" hangingPunct="1">
              <a:lnSpc>
                <a:spcPct val="108000"/>
              </a:lnSpc>
              <a:spcBef>
                <a:spcPts val="0"/>
              </a:spcBef>
              <a:buFont typeface="Arial" pitchFamily="34" charset="0"/>
              <a:buNone/>
              <a:defRPr sz="1800" b="1" kern="1200">
                <a:solidFill>
                  <a:schemeClr val="tx1">
                    <a:tint val="75000"/>
                  </a:schemeClr>
                </a:solidFill>
                <a:latin typeface="Calibri" panose="020F0502020204030204" pitchFamily="34" charset="0"/>
                <a:ea typeface="+mn-ea"/>
                <a:cs typeface="+mn-cs"/>
              </a:defRPr>
            </a:lvl4pPr>
            <a:lvl5pPr marL="18288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9pPr>
          </a:lstStyle>
          <a:p>
            <a:pPr marL="0" marR="0" lvl="0" indent="0" algn="l" defTabSz="1219170" rtl="0" eaLnBrk="1" fontAlgn="auto" latinLnBrk="0" hangingPunct="1">
              <a:lnSpc>
                <a:spcPct val="108000"/>
              </a:lnSpc>
              <a:spcBef>
                <a:spcPts val="0"/>
              </a:spcBef>
              <a:spcAft>
                <a:spcPts val="0"/>
              </a:spcAft>
              <a:buClr>
                <a:srgbClr val="005DAA"/>
              </a:buClr>
              <a:buSzPct val="80000"/>
              <a:buFont typeface="Wingdings 2" panose="05020102010507070707" pitchFamily="18" charset="2"/>
              <a:buNone/>
              <a:tabLst/>
              <a:defRPr/>
            </a:pPr>
            <a:r>
              <a:rPr kumimoji="0" lang="nl-NL" sz="2000" b="0" i="0" u="none" strike="noStrike" kern="1200" cap="none" spc="0" normalizeH="0" baseline="0" noProof="0" dirty="0">
                <a:ln>
                  <a:noFill/>
                </a:ln>
                <a:solidFill>
                  <a:sysClr val="window" lastClr="FFFFFF"/>
                </a:solidFill>
                <a:effectLst/>
                <a:uLnTx/>
                <a:uFillTx/>
                <a:latin typeface="Calibri"/>
                <a:ea typeface="+mn-ea"/>
                <a:cs typeface="+mn-cs"/>
              </a:rPr>
              <a:t>Behoudens de in of krachtens de Auteurswet gestelde uitzonderingen is het toegestaan het werk met naamsvermelding te vertonen en te delen, mits het werk in de originele staat blijft en niet voor commerciële doeleinden wordt gebruikt. Het is niet toegestaan het werk te gebruiken als basis voor nieuw materiaal.</a:t>
            </a:r>
          </a:p>
        </p:txBody>
      </p:sp>
      <p:grpSp>
        <p:nvGrpSpPr>
          <p:cNvPr id="14" name="Group 78"/>
          <p:cNvGrpSpPr>
            <a:grpSpLocks noChangeAspect="1"/>
          </p:cNvGrpSpPr>
          <p:nvPr/>
        </p:nvGrpSpPr>
        <p:grpSpPr bwMode="auto">
          <a:xfrm>
            <a:off x="629014" y="5583567"/>
            <a:ext cx="1513417" cy="529167"/>
            <a:chOff x="692" y="3562"/>
            <a:chExt cx="715" cy="250"/>
          </a:xfrm>
        </p:grpSpPr>
        <p:sp>
          <p:nvSpPr>
            <p:cNvPr id="15" name="Freeform 79"/>
            <p:cNvSpPr>
              <a:spLocks/>
            </p:cNvSpPr>
            <p:nvPr userDrawn="1"/>
          </p:nvSpPr>
          <p:spPr bwMode="auto">
            <a:xfrm>
              <a:off x="698" y="3568"/>
              <a:ext cx="703" cy="224"/>
            </a:xfrm>
            <a:custGeom>
              <a:avLst/>
              <a:gdLst>
                <a:gd name="T0" fmla="*/ 6959 w 7033"/>
                <a:gd name="T1" fmla="*/ 0 h 2243"/>
                <a:gd name="T2" fmla="*/ 74 w 7033"/>
                <a:gd name="T3" fmla="*/ 0 h 2243"/>
                <a:gd name="T4" fmla="*/ 0 w 7033"/>
                <a:gd name="T5" fmla="*/ 73 h 2243"/>
                <a:gd name="T6" fmla="*/ 0 w 7033"/>
                <a:gd name="T7" fmla="*/ 1696 h 2243"/>
                <a:gd name="T8" fmla="*/ 258 w 7033"/>
                <a:gd name="T9" fmla="*/ 1696 h 2243"/>
                <a:gd name="T10" fmla="*/ 1185 w 7033"/>
                <a:gd name="T11" fmla="*/ 2243 h 2243"/>
                <a:gd name="T12" fmla="*/ 2111 w 7033"/>
                <a:gd name="T13" fmla="*/ 1696 h 2243"/>
                <a:gd name="T14" fmla="*/ 7033 w 7033"/>
                <a:gd name="T15" fmla="*/ 1696 h 2243"/>
                <a:gd name="T16" fmla="*/ 7033 w 7033"/>
                <a:gd name="T17" fmla="*/ 73 h 2243"/>
                <a:gd name="T18" fmla="*/ 6959 w 7033"/>
                <a:gd name="T19" fmla="*/ 0 h 2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33" h="2243">
                  <a:moveTo>
                    <a:pt x="6959" y="0"/>
                  </a:moveTo>
                  <a:cubicBezTo>
                    <a:pt x="74" y="0"/>
                    <a:pt x="74" y="0"/>
                    <a:pt x="74" y="0"/>
                  </a:cubicBezTo>
                  <a:cubicBezTo>
                    <a:pt x="33" y="0"/>
                    <a:pt x="0" y="33"/>
                    <a:pt x="0" y="73"/>
                  </a:cubicBezTo>
                  <a:cubicBezTo>
                    <a:pt x="0" y="73"/>
                    <a:pt x="0" y="1015"/>
                    <a:pt x="0" y="1696"/>
                  </a:cubicBezTo>
                  <a:cubicBezTo>
                    <a:pt x="258" y="1696"/>
                    <a:pt x="258" y="1696"/>
                    <a:pt x="258" y="1696"/>
                  </a:cubicBezTo>
                  <a:cubicBezTo>
                    <a:pt x="438" y="2022"/>
                    <a:pt x="786" y="2243"/>
                    <a:pt x="1185" y="2243"/>
                  </a:cubicBezTo>
                  <a:cubicBezTo>
                    <a:pt x="1583" y="2243"/>
                    <a:pt x="1931" y="2022"/>
                    <a:pt x="2111" y="1696"/>
                  </a:cubicBezTo>
                  <a:cubicBezTo>
                    <a:pt x="7033" y="1696"/>
                    <a:pt x="7033" y="1696"/>
                    <a:pt x="7033" y="1696"/>
                  </a:cubicBezTo>
                  <a:cubicBezTo>
                    <a:pt x="7033" y="1015"/>
                    <a:pt x="7033" y="73"/>
                    <a:pt x="7033" y="73"/>
                  </a:cubicBezTo>
                  <a:cubicBezTo>
                    <a:pt x="7033" y="33"/>
                    <a:pt x="7000" y="0"/>
                    <a:pt x="6959" y="0"/>
                  </a:cubicBezTo>
                  <a:close/>
                </a:path>
              </a:pathLst>
            </a:custGeom>
            <a:solidFill>
              <a:srgbClr val="AAB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16" name="Freeform 80"/>
            <p:cNvSpPr>
              <a:spLocks noEditPoints="1"/>
            </p:cNvSpPr>
            <p:nvPr userDrawn="1"/>
          </p:nvSpPr>
          <p:spPr bwMode="auto">
            <a:xfrm>
              <a:off x="692" y="3562"/>
              <a:ext cx="715" cy="250"/>
            </a:xfrm>
            <a:custGeom>
              <a:avLst/>
              <a:gdLst>
                <a:gd name="T0" fmla="*/ 3192 w 7153"/>
                <a:gd name="T1" fmla="*/ 1005 h 2504"/>
                <a:gd name="T2" fmla="*/ 2978 w 7153"/>
                <a:gd name="T3" fmla="*/ 1005 h 2504"/>
                <a:gd name="T4" fmla="*/ 2943 w 7153"/>
                <a:gd name="T5" fmla="*/ 678 h 2504"/>
                <a:gd name="T6" fmla="*/ 1007 w 7153"/>
                <a:gd name="T7" fmla="*/ 1330 h 2504"/>
                <a:gd name="T8" fmla="*/ 1111 w 7153"/>
                <a:gd name="T9" fmla="*/ 1075 h 2504"/>
                <a:gd name="T10" fmla="*/ 794 w 7153"/>
                <a:gd name="T11" fmla="*/ 954 h 2504"/>
                <a:gd name="T12" fmla="*/ 993 w 7153"/>
                <a:gd name="T13" fmla="*/ 1455 h 2504"/>
                <a:gd name="T14" fmla="*/ 1007 w 7153"/>
                <a:gd name="T15" fmla="*/ 1330 h 2504"/>
                <a:gd name="T16" fmla="*/ 1545 w 7153"/>
                <a:gd name="T17" fmla="*/ 999 h 2504"/>
                <a:gd name="T18" fmla="*/ 1527 w 7153"/>
                <a:gd name="T19" fmla="*/ 876 h 2504"/>
                <a:gd name="T20" fmla="*/ 1330 w 7153"/>
                <a:gd name="T21" fmla="*/ 1378 h 2504"/>
                <a:gd name="T22" fmla="*/ 1659 w 7153"/>
                <a:gd name="T23" fmla="*/ 1249 h 2504"/>
                <a:gd name="T24" fmla="*/ 3182 w 7153"/>
                <a:gd name="T25" fmla="*/ 544 h 2504"/>
                <a:gd name="T26" fmla="*/ 3085 w 7153"/>
                <a:gd name="T27" fmla="*/ 640 h 2504"/>
                <a:gd name="T28" fmla="*/ 1910 w 7153"/>
                <a:gd name="T29" fmla="*/ 1820 h 2504"/>
                <a:gd name="T30" fmla="*/ 314 w 7153"/>
                <a:gd name="T31" fmla="*/ 1165 h 2504"/>
                <a:gd name="T32" fmla="*/ 1906 w 7153"/>
                <a:gd name="T33" fmla="*/ 504 h 2504"/>
                <a:gd name="T34" fmla="*/ 1786 w 7153"/>
                <a:gd name="T35" fmla="*/ 624 h 2504"/>
                <a:gd name="T36" fmla="*/ 482 w 7153"/>
                <a:gd name="T37" fmla="*/ 1166 h 2504"/>
                <a:gd name="T38" fmla="*/ 1790 w 7153"/>
                <a:gd name="T39" fmla="*/ 1700 h 2504"/>
                <a:gd name="T40" fmla="*/ 6689 w 7153"/>
                <a:gd name="T41" fmla="*/ 1379 h 2504"/>
                <a:gd name="T42" fmla="*/ 5504 w 7153"/>
                <a:gd name="T43" fmla="*/ 893 h 2504"/>
                <a:gd name="T44" fmla="*/ 6686 w 7153"/>
                <a:gd name="T45" fmla="*/ 403 h 2504"/>
                <a:gd name="T46" fmla="*/ 6762 w 7153"/>
                <a:gd name="T47" fmla="*/ 893 h 2504"/>
                <a:gd name="T48" fmla="*/ 5798 w 7153"/>
                <a:gd name="T49" fmla="*/ 492 h 2504"/>
                <a:gd name="T50" fmla="*/ 6196 w 7153"/>
                <a:gd name="T51" fmla="*/ 1458 h 2504"/>
                <a:gd name="T52" fmla="*/ 3579 w 7153"/>
                <a:gd name="T53" fmla="*/ 1379 h 2504"/>
                <a:gd name="T54" fmla="*/ 2394 w 7153"/>
                <a:gd name="T55" fmla="*/ 893 h 2504"/>
                <a:gd name="T56" fmla="*/ 3575 w 7153"/>
                <a:gd name="T57" fmla="*/ 403 h 2504"/>
                <a:gd name="T58" fmla="*/ 3485 w 7153"/>
                <a:gd name="T59" fmla="*/ 492 h 2504"/>
                <a:gd name="T60" fmla="*/ 2518 w 7153"/>
                <a:gd name="T61" fmla="*/ 893 h 2504"/>
                <a:gd name="T62" fmla="*/ 3489 w 7153"/>
                <a:gd name="T63" fmla="*/ 1289 h 2504"/>
                <a:gd name="T64" fmla="*/ 7123 w 7153"/>
                <a:gd name="T65" fmla="*/ 2504 h 2504"/>
                <a:gd name="T66" fmla="*/ 0 w 7153"/>
                <a:gd name="T67" fmla="*/ 134 h 2504"/>
                <a:gd name="T68" fmla="*/ 7153 w 7153"/>
                <a:gd name="T69" fmla="*/ 134 h 2504"/>
                <a:gd name="T70" fmla="*/ 134 w 7153"/>
                <a:gd name="T71" fmla="*/ 61 h 2504"/>
                <a:gd name="T72" fmla="*/ 318 w 7153"/>
                <a:gd name="T73" fmla="*/ 1757 h 2504"/>
                <a:gd name="T74" fmla="*/ 7093 w 7153"/>
                <a:gd name="T75" fmla="*/ 1757 h 2504"/>
                <a:gd name="T76" fmla="*/ 6457 w 7153"/>
                <a:gd name="T77" fmla="*/ 849 h 2504"/>
                <a:gd name="T78" fmla="*/ 5954 w 7153"/>
                <a:gd name="T79" fmla="*/ 849 h 2504"/>
                <a:gd name="T80" fmla="*/ 6457 w 7153"/>
                <a:gd name="T81" fmla="*/ 952 h 2504"/>
                <a:gd name="T82" fmla="*/ 5131 w 7153"/>
                <a:gd name="T83" fmla="*/ 402 h 2504"/>
                <a:gd name="T84" fmla="*/ 4639 w 7153"/>
                <a:gd name="T85" fmla="*/ 1585 h 2504"/>
                <a:gd name="T86" fmla="*/ 4153 w 7153"/>
                <a:gd name="T87" fmla="*/ 402 h 2504"/>
                <a:gd name="T88" fmla="*/ 5044 w 7153"/>
                <a:gd name="T89" fmla="*/ 1289 h 2504"/>
                <a:gd name="T90" fmla="*/ 4530 w 7153"/>
                <a:gd name="T91" fmla="*/ 1009 h 2504"/>
                <a:gd name="T92" fmla="*/ 4849 w 7153"/>
                <a:gd name="T93" fmla="*/ 1119 h 2504"/>
                <a:gd name="T94" fmla="*/ 4414 w 7153"/>
                <a:gd name="T95" fmla="*/ 1160 h 2504"/>
                <a:gd name="T96" fmla="*/ 4274 w 7153"/>
                <a:gd name="T97" fmla="*/ 927 h 2504"/>
                <a:gd name="T98" fmla="*/ 4339 w 7153"/>
                <a:gd name="T99" fmla="*/ 873 h 2504"/>
                <a:gd name="T100" fmla="*/ 4287 w 7153"/>
                <a:gd name="T101" fmla="*/ 791 h 2504"/>
                <a:gd name="T102" fmla="*/ 4241 w 7153"/>
                <a:gd name="T103" fmla="*/ 1291 h 2504"/>
                <a:gd name="T104" fmla="*/ 4595 w 7153"/>
                <a:gd name="T105" fmla="*/ 927 h 2504"/>
                <a:gd name="T106" fmla="*/ 4595 w 7153"/>
                <a:gd name="T107" fmla="*/ 927 h 2504"/>
                <a:gd name="T108" fmla="*/ 4641 w 7153"/>
                <a:gd name="T109" fmla="*/ 326 h 2504"/>
                <a:gd name="T110" fmla="*/ 4392 w 7153"/>
                <a:gd name="T111" fmla="*/ 688 h 2504"/>
                <a:gd name="T112" fmla="*/ 4872 w 7153"/>
                <a:gd name="T113" fmla="*/ 549 h 2504"/>
                <a:gd name="T114" fmla="*/ 4569 w 7153"/>
                <a:gd name="T115" fmla="*/ 715 h 2504"/>
                <a:gd name="T116" fmla="*/ 4820 w 7153"/>
                <a:gd name="T117" fmla="*/ 791 h 2504"/>
                <a:gd name="T118" fmla="*/ 5189 w 7153"/>
                <a:gd name="T119" fmla="*/ 1041 h 2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3" h="2504">
                  <a:moveTo>
                    <a:pt x="3271" y="722"/>
                  </a:moveTo>
                  <a:cubicBezTo>
                    <a:pt x="3271" y="1005"/>
                    <a:pt x="3271" y="1005"/>
                    <a:pt x="3271" y="1005"/>
                  </a:cubicBezTo>
                  <a:cubicBezTo>
                    <a:pt x="3192" y="1005"/>
                    <a:pt x="3192" y="1005"/>
                    <a:pt x="3192" y="1005"/>
                  </a:cubicBezTo>
                  <a:cubicBezTo>
                    <a:pt x="3192" y="1340"/>
                    <a:pt x="3192" y="1340"/>
                    <a:pt x="3192" y="1340"/>
                  </a:cubicBezTo>
                  <a:cubicBezTo>
                    <a:pt x="2978" y="1340"/>
                    <a:pt x="2978" y="1340"/>
                    <a:pt x="2978" y="1340"/>
                  </a:cubicBezTo>
                  <a:cubicBezTo>
                    <a:pt x="2978" y="1005"/>
                    <a:pt x="2978" y="1005"/>
                    <a:pt x="2978" y="1005"/>
                  </a:cubicBezTo>
                  <a:cubicBezTo>
                    <a:pt x="2899" y="1005"/>
                    <a:pt x="2899" y="1005"/>
                    <a:pt x="2899" y="1005"/>
                  </a:cubicBezTo>
                  <a:cubicBezTo>
                    <a:pt x="2899" y="722"/>
                    <a:pt x="2899" y="722"/>
                    <a:pt x="2899" y="722"/>
                  </a:cubicBezTo>
                  <a:cubicBezTo>
                    <a:pt x="2899" y="698"/>
                    <a:pt x="2919" y="678"/>
                    <a:pt x="2943" y="678"/>
                  </a:cubicBezTo>
                  <a:cubicBezTo>
                    <a:pt x="3226" y="678"/>
                    <a:pt x="3226" y="678"/>
                    <a:pt x="3226" y="678"/>
                  </a:cubicBezTo>
                  <a:cubicBezTo>
                    <a:pt x="3251" y="678"/>
                    <a:pt x="3271" y="698"/>
                    <a:pt x="3271" y="722"/>
                  </a:cubicBezTo>
                  <a:close/>
                  <a:moveTo>
                    <a:pt x="1007" y="1330"/>
                  </a:moveTo>
                  <a:cubicBezTo>
                    <a:pt x="925" y="1330"/>
                    <a:pt x="883" y="1275"/>
                    <a:pt x="883" y="1164"/>
                  </a:cubicBezTo>
                  <a:cubicBezTo>
                    <a:pt x="883" y="1054"/>
                    <a:pt x="925" y="999"/>
                    <a:pt x="1007" y="999"/>
                  </a:cubicBezTo>
                  <a:cubicBezTo>
                    <a:pt x="1053" y="999"/>
                    <a:pt x="1088" y="1024"/>
                    <a:pt x="1111" y="1075"/>
                  </a:cubicBezTo>
                  <a:cubicBezTo>
                    <a:pt x="1235" y="1012"/>
                    <a:pt x="1235" y="1012"/>
                    <a:pt x="1235" y="1012"/>
                  </a:cubicBezTo>
                  <a:cubicBezTo>
                    <a:pt x="1185" y="921"/>
                    <a:pt x="1103" y="876"/>
                    <a:pt x="988" y="876"/>
                  </a:cubicBezTo>
                  <a:cubicBezTo>
                    <a:pt x="910" y="876"/>
                    <a:pt x="846" y="902"/>
                    <a:pt x="794" y="954"/>
                  </a:cubicBezTo>
                  <a:cubicBezTo>
                    <a:pt x="742" y="1006"/>
                    <a:pt x="716" y="1077"/>
                    <a:pt x="716" y="1165"/>
                  </a:cubicBezTo>
                  <a:cubicBezTo>
                    <a:pt x="716" y="1256"/>
                    <a:pt x="741" y="1326"/>
                    <a:pt x="791" y="1378"/>
                  </a:cubicBezTo>
                  <a:cubicBezTo>
                    <a:pt x="842" y="1429"/>
                    <a:pt x="909" y="1455"/>
                    <a:pt x="993" y="1455"/>
                  </a:cubicBezTo>
                  <a:cubicBezTo>
                    <a:pt x="1101" y="1455"/>
                    <a:pt x="1183" y="1407"/>
                    <a:pt x="1237" y="1310"/>
                  </a:cubicBezTo>
                  <a:cubicBezTo>
                    <a:pt x="1123" y="1249"/>
                    <a:pt x="1123" y="1249"/>
                    <a:pt x="1123" y="1249"/>
                  </a:cubicBezTo>
                  <a:cubicBezTo>
                    <a:pt x="1100" y="1303"/>
                    <a:pt x="1061" y="1330"/>
                    <a:pt x="1007" y="1330"/>
                  </a:cubicBezTo>
                  <a:close/>
                  <a:moveTo>
                    <a:pt x="1545" y="1330"/>
                  </a:moveTo>
                  <a:cubicBezTo>
                    <a:pt x="1461" y="1330"/>
                    <a:pt x="1419" y="1275"/>
                    <a:pt x="1419" y="1164"/>
                  </a:cubicBezTo>
                  <a:cubicBezTo>
                    <a:pt x="1419" y="1054"/>
                    <a:pt x="1461" y="999"/>
                    <a:pt x="1545" y="999"/>
                  </a:cubicBezTo>
                  <a:cubicBezTo>
                    <a:pt x="1590" y="999"/>
                    <a:pt x="1624" y="1024"/>
                    <a:pt x="1647" y="1075"/>
                  </a:cubicBezTo>
                  <a:cubicBezTo>
                    <a:pt x="1773" y="1012"/>
                    <a:pt x="1773" y="1012"/>
                    <a:pt x="1773" y="1012"/>
                  </a:cubicBezTo>
                  <a:cubicBezTo>
                    <a:pt x="1723" y="921"/>
                    <a:pt x="1641" y="876"/>
                    <a:pt x="1527" y="876"/>
                  </a:cubicBezTo>
                  <a:cubicBezTo>
                    <a:pt x="1448" y="876"/>
                    <a:pt x="1383" y="902"/>
                    <a:pt x="1332" y="954"/>
                  </a:cubicBezTo>
                  <a:cubicBezTo>
                    <a:pt x="1280" y="1006"/>
                    <a:pt x="1255" y="1077"/>
                    <a:pt x="1255" y="1165"/>
                  </a:cubicBezTo>
                  <a:cubicBezTo>
                    <a:pt x="1255" y="1256"/>
                    <a:pt x="1280" y="1326"/>
                    <a:pt x="1330" y="1378"/>
                  </a:cubicBezTo>
                  <a:cubicBezTo>
                    <a:pt x="1381" y="1429"/>
                    <a:pt x="1448" y="1455"/>
                    <a:pt x="1531" y="1455"/>
                  </a:cubicBezTo>
                  <a:cubicBezTo>
                    <a:pt x="1640" y="1455"/>
                    <a:pt x="1721" y="1407"/>
                    <a:pt x="1775" y="1310"/>
                  </a:cubicBezTo>
                  <a:cubicBezTo>
                    <a:pt x="1659" y="1249"/>
                    <a:pt x="1659" y="1249"/>
                    <a:pt x="1659" y="1249"/>
                  </a:cubicBezTo>
                  <a:cubicBezTo>
                    <a:pt x="1637" y="1303"/>
                    <a:pt x="1599" y="1330"/>
                    <a:pt x="1545" y="1330"/>
                  </a:cubicBezTo>
                  <a:close/>
                  <a:moveTo>
                    <a:pt x="3085" y="640"/>
                  </a:moveTo>
                  <a:cubicBezTo>
                    <a:pt x="3138" y="640"/>
                    <a:pt x="3182" y="597"/>
                    <a:pt x="3182" y="544"/>
                  </a:cubicBezTo>
                  <a:cubicBezTo>
                    <a:pt x="3182" y="490"/>
                    <a:pt x="3138" y="447"/>
                    <a:pt x="3085" y="447"/>
                  </a:cubicBezTo>
                  <a:cubicBezTo>
                    <a:pt x="3031" y="447"/>
                    <a:pt x="2988" y="490"/>
                    <a:pt x="2988" y="544"/>
                  </a:cubicBezTo>
                  <a:cubicBezTo>
                    <a:pt x="2988" y="597"/>
                    <a:pt x="3031" y="640"/>
                    <a:pt x="3085" y="640"/>
                  </a:cubicBezTo>
                  <a:close/>
                  <a:moveTo>
                    <a:pt x="1906" y="504"/>
                  </a:moveTo>
                  <a:cubicBezTo>
                    <a:pt x="2086" y="684"/>
                    <a:pt x="2176" y="904"/>
                    <a:pt x="2176" y="1165"/>
                  </a:cubicBezTo>
                  <a:cubicBezTo>
                    <a:pt x="2176" y="1427"/>
                    <a:pt x="2088" y="1645"/>
                    <a:pt x="1910" y="1820"/>
                  </a:cubicBezTo>
                  <a:cubicBezTo>
                    <a:pt x="1722" y="2005"/>
                    <a:pt x="1500" y="2098"/>
                    <a:pt x="1244" y="2098"/>
                  </a:cubicBezTo>
                  <a:cubicBezTo>
                    <a:pt x="991" y="2098"/>
                    <a:pt x="772" y="2006"/>
                    <a:pt x="589" y="1823"/>
                  </a:cubicBezTo>
                  <a:cubicBezTo>
                    <a:pt x="406" y="1639"/>
                    <a:pt x="314" y="1420"/>
                    <a:pt x="314" y="1165"/>
                  </a:cubicBezTo>
                  <a:cubicBezTo>
                    <a:pt x="314" y="911"/>
                    <a:pt x="406" y="690"/>
                    <a:pt x="589" y="504"/>
                  </a:cubicBezTo>
                  <a:cubicBezTo>
                    <a:pt x="768" y="323"/>
                    <a:pt x="986" y="233"/>
                    <a:pt x="1244" y="233"/>
                  </a:cubicBezTo>
                  <a:cubicBezTo>
                    <a:pt x="1505" y="233"/>
                    <a:pt x="1726" y="323"/>
                    <a:pt x="1906" y="504"/>
                  </a:cubicBezTo>
                  <a:close/>
                  <a:moveTo>
                    <a:pt x="1790" y="1700"/>
                  </a:moveTo>
                  <a:cubicBezTo>
                    <a:pt x="1936" y="1558"/>
                    <a:pt x="2009" y="1380"/>
                    <a:pt x="2009" y="1166"/>
                  </a:cubicBezTo>
                  <a:cubicBezTo>
                    <a:pt x="2009" y="953"/>
                    <a:pt x="1935" y="772"/>
                    <a:pt x="1786" y="624"/>
                  </a:cubicBezTo>
                  <a:cubicBezTo>
                    <a:pt x="1638" y="475"/>
                    <a:pt x="1458" y="401"/>
                    <a:pt x="1247" y="401"/>
                  </a:cubicBezTo>
                  <a:cubicBezTo>
                    <a:pt x="1035" y="401"/>
                    <a:pt x="856" y="475"/>
                    <a:pt x="710" y="625"/>
                  </a:cubicBezTo>
                  <a:cubicBezTo>
                    <a:pt x="558" y="779"/>
                    <a:pt x="482" y="959"/>
                    <a:pt x="482" y="1166"/>
                  </a:cubicBezTo>
                  <a:cubicBezTo>
                    <a:pt x="482" y="1372"/>
                    <a:pt x="557" y="1551"/>
                    <a:pt x="708" y="1702"/>
                  </a:cubicBezTo>
                  <a:cubicBezTo>
                    <a:pt x="859" y="1853"/>
                    <a:pt x="1038" y="1928"/>
                    <a:pt x="1247" y="1928"/>
                  </a:cubicBezTo>
                  <a:cubicBezTo>
                    <a:pt x="1455" y="1928"/>
                    <a:pt x="1636" y="1852"/>
                    <a:pt x="1790" y="1700"/>
                  </a:cubicBezTo>
                  <a:close/>
                  <a:moveTo>
                    <a:pt x="6686" y="403"/>
                  </a:moveTo>
                  <a:cubicBezTo>
                    <a:pt x="6820" y="536"/>
                    <a:pt x="6887" y="700"/>
                    <a:pt x="6887" y="893"/>
                  </a:cubicBezTo>
                  <a:cubicBezTo>
                    <a:pt x="6887" y="1087"/>
                    <a:pt x="6821" y="1249"/>
                    <a:pt x="6689" y="1379"/>
                  </a:cubicBezTo>
                  <a:cubicBezTo>
                    <a:pt x="6550" y="1516"/>
                    <a:pt x="6385" y="1585"/>
                    <a:pt x="6195" y="1585"/>
                  </a:cubicBezTo>
                  <a:cubicBezTo>
                    <a:pt x="6007" y="1585"/>
                    <a:pt x="5844" y="1517"/>
                    <a:pt x="5708" y="1381"/>
                  </a:cubicBezTo>
                  <a:cubicBezTo>
                    <a:pt x="5572" y="1245"/>
                    <a:pt x="5504" y="1082"/>
                    <a:pt x="5504" y="893"/>
                  </a:cubicBezTo>
                  <a:cubicBezTo>
                    <a:pt x="5504" y="704"/>
                    <a:pt x="5572" y="541"/>
                    <a:pt x="5708" y="403"/>
                  </a:cubicBezTo>
                  <a:cubicBezTo>
                    <a:pt x="5841" y="269"/>
                    <a:pt x="6003" y="202"/>
                    <a:pt x="6195" y="202"/>
                  </a:cubicBezTo>
                  <a:cubicBezTo>
                    <a:pt x="6388" y="202"/>
                    <a:pt x="6552" y="269"/>
                    <a:pt x="6686" y="403"/>
                  </a:cubicBezTo>
                  <a:close/>
                  <a:moveTo>
                    <a:pt x="6196" y="1458"/>
                  </a:moveTo>
                  <a:cubicBezTo>
                    <a:pt x="6351" y="1458"/>
                    <a:pt x="6485" y="1402"/>
                    <a:pt x="6600" y="1289"/>
                  </a:cubicBezTo>
                  <a:cubicBezTo>
                    <a:pt x="6708" y="1184"/>
                    <a:pt x="6762" y="1052"/>
                    <a:pt x="6762" y="893"/>
                  </a:cubicBezTo>
                  <a:cubicBezTo>
                    <a:pt x="6762" y="735"/>
                    <a:pt x="6707" y="602"/>
                    <a:pt x="6596" y="492"/>
                  </a:cubicBezTo>
                  <a:cubicBezTo>
                    <a:pt x="6486" y="382"/>
                    <a:pt x="6353" y="327"/>
                    <a:pt x="6196" y="327"/>
                  </a:cubicBezTo>
                  <a:cubicBezTo>
                    <a:pt x="6039" y="327"/>
                    <a:pt x="5907" y="382"/>
                    <a:pt x="5798" y="492"/>
                  </a:cubicBezTo>
                  <a:cubicBezTo>
                    <a:pt x="5685" y="607"/>
                    <a:pt x="5629" y="740"/>
                    <a:pt x="5629" y="893"/>
                  </a:cubicBezTo>
                  <a:cubicBezTo>
                    <a:pt x="5629" y="1047"/>
                    <a:pt x="5685" y="1179"/>
                    <a:pt x="5797" y="1291"/>
                  </a:cubicBezTo>
                  <a:cubicBezTo>
                    <a:pt x="5908" y="1402"/>
                    <a:pt x="6042" y="1458"/>
                    <a:pt x="6196" y="1458"/>
                  </a:cubicBezTo>
                  <a:close/>
                  <a:moveTo>
                    <a:pt x="3575" y="403"/>
                  </a:moveTo>
                  <a:cubicBezTo>
                    <a:pt x="3709" y="536"/>
                    <a:pt x="3776" y="700"/>
                    <a:pt x="3776" y="893"/>
                  </a:cubicBezTo>
                  <a:cubicBezTo>
                    <a:pt x="3776" y="1087"/>
                    <a:pt x="3710" y="1249"/>
                    <a:pt x="3579" y="1379"/>
                  </a:cubicBezTo>
                  <a:cubicBezTo>
                    <a:pt x="3439" y="1516"/>
                    <a:pt x="3274" y="1584"/>
                    <a:pt x="3084" y="1584"/>
                  </a:cubicBezTo>
                  <a:cubicBezTo>
                    <a:pt x="2896" y="1584"/>
                    <a:pt x="2734" y="1517"/>
                    <a:pt x="2598" y="1381"/>
                  </a:cubicBezTo>
                  <a:cubicBezTo>
                    <a:pt x="2462" y="1245"/>
                    <a:pt x="2394" y="1082"/>
                    <a:pt x="2394" y="893"/>
                  </a:cubicBezTo>
                  <a:cubicBezTo>
                    <a:pt x="2394" y="704"/>
                    <a:pt x="2462" y="541"/>
                    <a:pt x="2598" y="403"/>
                  </a:cubicBezTo>
                  <a:cubicBezTo>
                    <a:pt x="2730" y="269"/>
                    <a:pt x="2893" y="202"/>
                    <a:pt x="3084" y="202"/>
                  </a:cubicBezTo>
                  <a:cubicBezTo>
                    <a:pt x="3278" y="202"/>
                    <a:pt x="3442" y="269"/>
                    <a:pt x="3575" y="403"/>
                  </a:cubicBezTo>
                  <a:close/>
                  <a:moveTo>
                    <a:pt x="3489" y="1289"/>
                  </a:moveTo>
                  <a:cubicBezTo>
                    <a:pt x="3597" y="1184"/>
                    <a:pt x="3652" y="1052"/>
                    <a:pt x="3652" y="893"/>
                  </a:cubicBezTo>
                  <a:cubicBezTo>
                    <a:pt x="3652" y="736"/>
                    <a:pt x="3596" y="602"/>
                    <a:pt x="3485" y="492"/>
                  </a:cubicBezTo>
                  <a:cubicBezTo>
                    <a:pt x="3376" y="382"/>
                    <a:pt x="3243" y="327"/>
                    <a:pt x="3086" y="327"/>
                  </a:cubicBezTo>
                  <a:cubicBezTo>
                    <a:pt x="2929" y="327"/>
                    <a:pt x="2796" y="382"/>
                    <a:pt x="2688" y="492"/>
                  </a:cubicBezTo>
                  <a:cubicBezTo>
                    <a:pt x="2575" y="607"/>
                    <a:pt x="2518" y="740"/>
                    <a:pt x="2518" y="893"/>
                  </a:cubicBezTo>
                  <a:cubicBezTo>
                    <a:pt x="2518" y="1047"/>
                    <a:pt x="2574" y="1179"/>
                    <a:pt x="2686" y="1291"/>
                  </a:cubicBezTo>
                  <a:cubicBezTo>
                    <a:pt x="2798" y="1402"/>
                    <a:pt x="2931" y="1458"/>
                    <a:pt x="3086" y="1458"/>
                  </a:cubicBezTo>
                  <a:cubicBezTo>
                    <a:pt x="3240" y="1458"/>
                    <a:pt x="3375" y="1402"/>
                    <a:pt x="3489" y="1289"/>
                  </a:cubicBezTo>
                  <a:close/>
                  <a:moveTo>
                    <a:pt x="7153" y="134"/>
                  </a:moveTo>
                  <a:cubicBezTo>
                    <a:pt x="7153" y="2474"/>
                    <a:pt x="7153" y="2474"/>
                    <a:pt x="7153" y="2474"/>
                  </a:cubicBezTo>
                  <a:cubicBezTo>
                    <a:pt x="7153" y="2490"/>
                    <a:pt x="7140" y="2504"/>
                    <a:pt x="7123" y="2504"/>
                  </a:cubicBezTo>
                  <a:cubicBezTo>
                    <a:pt x="30" y="2504"/>
                    <a:pt x="30" y="2504"/>
                    <a:pt x="30" y="2504"/>
                  </a:cubicBezTo>
                  <a:cubicBezTo>
                    <a:pt x="13" y="2504"/>
                    <a:pt x="0" y="2490"/>
                    <a:pt x="0" y="2474"/>
                  </a:cubicBezTo>
                  <a:cubicBezTo>
                    <a:pt x="0" y="134"/>
                    <a:pt x="0" y="134"/>
                    <a:pt x="0" y="134"/>
                  </a:cubicBezTo>
                  <a:cubicBezTo>
                    <a:pt x="0" y="60"/>
                    <a:pt x="60" y="0"/>
                    <a:pt x="134" y="0"/>
                  </a:cubicBezTo>
                  <a:cubicBezTo>
                    <a:pt x="7019" y="0"/>
                    <a:pt x="7019" y="0"/>
                    <a:pt x="7019" y="0"/>
                  </a:cubicBezTo>
                  <a:cubicBezTo>
                    <a:pt x="7093" y="0"/>
                    <a:pt x="7153" y="60"/>
                    <a:pt x="7153" y="134"/>
                  </a:cubicBezTo>
                  <a:close/>
                  <a:moveTo>
                    <a:pt x="7093" y="134"/>
                  </a:moveTo>
                  <a:cubicBezTo>
                    <a:pt x="7093" y="94"/>
                    <a:pt x="7060" y="61"/>
                    <a:pt x="7019" y="61"/>
                  </a:cubicBezTo>
                  <a:cubicBezTo>
                    <a:pt x="134" y="61"/>
                    <a:pt x="134" y="61"/>
                    <a:pt x="134" y="61"/>
                  </a:cubicBezTo>
                  <a:cubicBezTo>
                    <a:pt x="93" y="61"/>
                    <a:pt x="60" y="94"/>
                    <a:pt x="60" y="134"/>
                  </a:cubicBezTo>
                  <a:cubicBezTo>
                    <a:pt x="60" y="134"/>
                    <a:pt x="60" y="1076"/>
                    <a:pt x="60" y="1757"/>
                  </a:cubicBezTo>
                  <a:cubicBezTo>
                    <a:pt x="318" y="1757"/>
                    <a:pt x="318" y="1757"/>
                    <a:pt x="318" y="1757"/>
                  </a:cubicBezTo>
                  <a:cubicBezTo>
                    <a:pt x="498" y="2083"/>
                    <a:pt x="846" y="2304"/>
                    <a:pt x="1245" y="2304"/>
                  </a:cubicBezTo>
                  <a:cubicBezTo>
                    <a:pt x="1643" y="2304"/>
                    <a:pt x="1991" y="2083"/>
                    <a:pt x="2171" y="1757"/>
                  </a:cubicBezTo>
                  <a:cubicBezTo>
                    <a:pt x="7093" y="1757"/>
                    <a:pt x="7093" y="1757"/>
                    <a:pt x="7093" y="1757"/>
                  </a:cubicBezTo>
                  <a:cubicBezTo>
                    <a:pt x="7093" y="1076"/>
                    <a:pt x="7093" y="134"/>
                    <a:pt x="7093" y="134"/>
                  </a:cubicBezTo>
                  <a:close/>
                  <a:moveTo>
                    <a:pt x="5954" y="849"/>
                  </a:moveTo>
                  <a:cubicBezTo>
                    <a:pt x="6457" y="849"/>
                    <a:pt x="6457" y="849"/>
                    <a:pt x="6457" y="849"/>
                  </a:cubicBezTo>
                  <a:cubicBezTo>
                    <a:pt x="6457" y="730"/>
                    <a:pt x="6457" y="730"/>
                    <a:pt x="6457" y="730"/>
                  </a:cubicBezTo>
                  <a:cubicBezTo>
                    <a:pt x="5954" y="730"/>
                    <a:pt x="5954" y="730"/>
                    <a:pt x="5954" y="730"/>
                  </a:cubicBezTo>
                  <a:lnTo>
                    <a:pt x="5954" y="849"/>
                  </a:lnTo>
                  <a:close/>
                  <a:moveTo>
                    <a:pt x="5954" y="1071"/>
                  </a:moveTo>
                  <a:cubicBezTo>
                    <a:pt x="6457" y="1071"/>
                    <a:pt x="6457" y="1071"/>
                    <a:pt x="6457" y="1071"/>
                  </a:cubicBezTo>
                  <a:cubicBezTo>
                    <a:pt x="6457" y="952"/>
                    <a:pt x="6457" y="952"/>
                    <a:pt x="6457" y="952"/>
                  </a:cubicBezTo>
                  <a:cubicBezTo>
                    <a:pt x="5954" y="952"/>
                    <a:pt x="5954" y="952"/>
                    <a:pt x="5954" y="952"/>
                  </a:cubicBezTo>
                  <a:lnTo>
                    <a:pt x="5954" y="1071"/>
                  </a:lnTo>
                  <a:close/>
                  <a:moveTo>
                    <a:pt x="5131" y="402"/>
                  </a:moveTo>
                  <a:cubicBezTo>
                    <a:pt x="5264" y="536"/>
                    <a:pt x="5331" y="700"/>
                    <a:pt x="5331" y="893"/>
                  </a:cubicBezTo>
                  <a:cubicBezTo>
                    <a:pt x="5331" y="1087"/>
                    <a:pt x="5266" y="1249"/>
                    <a:pt x="5134" y="1379"/>
                  </a:cubicBezTo>
                  <a:cubicBezTo>
                    <a:pt x="4995" y="1516"/>
                    <a:pt x="4830" y="1585"/>
                    <a:pt x="4639" y="1585"/>
                  </a:cubicBezTo>
                  <a:cubicBezTo>
                    <a:pt x="4451" y="1585"/>
                    <a:pt x="4289" y="1517"/>
                    <a:pt x="4153" y="1381"/>
                  </a:cubicBezTo>
                  <a:cubicBezTo>
                    <a:pt x="4017" y="1245"/>
                    <a:pt x="3949" y="1082"/>
                    <a:pt x="3949" y="893"/>
                  </a:cubicBezTo>
                  <a:cubicBezTo>
                    <a:pt x="3949" y="704"/>
                    <a:pt x="4017" y="541"/>
                    <a:pt x="4153" y="402"/>
                  </a:cubicBezTo>
                  <a:cubicBezTo>
                    <a:pt x="4286" y="269"/>
                    <a:pt x="4448" y="202"/>
                    <a:pt x="4639" y="202"/>
                  </a:cubicBezTo>
                  <a:cubicBezTo>
                    <a:pt x="4833" y="202"/>
                    <a:pt x="4997" y="269"/>
                    <a:pt x="5131" y="402"/>
                  </a:cubicBezTo>
                  <a:close/>
                  <a:moveTo>
                    <a:pt x="5044" y="1289"/>
                  </a:moveTo>
                  <a:cubicBezTo>
                    <a:pt x="5082" y="1252"/>
                    <a:pt x="5114" y="1211"/>
                    <a:pt x="5139" y="1168"/>
                  </a:cubicBezTo>
                  <a:cubicBezTo>
                    <a:pt x="4781" y="1009"/>
                    <a:pt x="4781" y="1009"/>
                    <a:pt x="4781" y="1009"/>
                  </a:cubicBezTo>
                  <a:cubicBezTo>
                    <a:pt x="4530" y="1009"/>
                    <a:pt x="4530" y="1009"/>
                    <a:pt x="4530" y="1009"/>
                  </a:cubicBezTo>
                  <a:cubicBezTo>
                    <a:pt x="4538" y="1044"/>
                    <a:pt x="4550" y="1071"/>
                    <a:pt x="4568" y="1090"/>
                  </a:cubicBezTo>
                  <a:cubicBezTo>
                    <a:pt x="4605" y="1132"/>
                    <a:pt x="4659" y="1149"/>
                    <a:pt x="4717" y="1149"/>
                  </a:cubicBezTo>
                  <a:cubicBezTo>
                    <a:pt x="4770" y="1149"/>
                    <a:pt x="4825" y="1132"/>
                    <a:pt x="4849" y="1119"/>
                  </a:cubicBezTo>
                  <a:cubicBezTo>
                    <a:pt x="4877" y="1248"/>
                    <a:pt x="4877" y="1248"/>
                    <a:pt x="4877" y="1248"/>
                  </a:cubicBezTo>
                  <a:cubicBezTo>
                    <a:pt x="4837" y="1270"/>
                    <a:pt x="4770" y="1292"/>
                    <a:pt x="4696" y="1292"/>
                  </a:cubicBezTo>
                  <a:cubicBezTo>
                    <a:pt x="4583" y="1292"/>
                    <a:pt x="4479" y="1245"/>
                    <a:pt x="4414" y="1160"/>
                  </a:cubicBezTo>
                  <a:cubicBezTo>
                    <a:pt x="4383" y="1120"/>
                    <a:pt x="4360" y="1071"/>
                    <a:pt x="4349" y="1009"/>
                  </a:cubicBezTo>
                  <a:cubicBezTo>
                    <a:pt x="4274" y="1009"/>
                    <a:pt x="4274" y="1009"/>
                    <a:pt x="4274" y="1009"/>
                  </a:cubicBezTo>
                  <a:cubicBezTo>
                    <a:pt x="4274" y="927"/>
                    <a:pt x="4274" y="927"/>
                    <a:pt x="4274" y="927"/>
                  </a:cubicBezTo>
                  <a:cubicBezTo>
                    <a:pt x="4337" y="927"/>
                    <a:pt x="4337" y="927"/>
                    <a:pt x="4337" y="927"/>
                  </a:cubicBezTo>
                  <a:cubicBezTo>
                    <a:pt x="4337" y="907"/>
                    <a:pt x="4337" y="907"/>
                    <a:pt x="4337" y="907"/>
                  </a:cubicBezTo>
                  <a:cubicBezTo>
                    <a:pt x="4337" y="896"/>
                    <a:pt x="4339" y="884"/>
                    <a:pt x="4339" y="873"/>
                  </a:cubicBezTo>
                  <a:cubicBezTo>
                    <a:pt x="4274" y="873"/>
                    <a:pt x="4274" y="873"/>
                    <a:pt x="4274" y="873"/>
                  </a:cubicBezTo>
                  <a:cubicBezTo>
                    <a:pt x="4274" y="791"/>
                    <a:pt x="4274" y="791"/>
                    <a:pt x="4274" y="791"/>
                  </a:cubicBezTo>
                  <a:cubicBezTo>
                    <a:pt x="4287" y="791"/>
                    <a:pt x="4287" y="791"/>
                    <a:pt x="4287" y="791"/>
                  </a:cubicBezTo>
                  <a:cubicBezTo>
                    <a:pt x="4104" y="709"/>
                    <a:pt x="4104" y="709"/>
                    <a:pt x="4104" y="709"/>
                  </a:cubicBezTo>
                  <a:cubicBezTo>
                    <a:pt x="4084" y="767"/>
                    <a:pt x="4073" y="828"/>
                    <a:pt x="4073" y="893"/>
                  </a:cubicBezTo>
                  <a:cubicBezTo>
                    <a:pt x="4073" y="1046"/>
                    <a:pt x="4129" y="1179"/>
                    <a:pt x="4241" y="1291"/>
                  </a:cubicBezTo>
                  <a:cubicBezTo>
                    <a:pt x="4353" y="1402"/>
                    <a:pt x="4486" y="1458"/>
                    <a:pt x="4641" y="1458"/>
                  </a:cubicBezTo>
                  <a:cubicBezTo>
                    <a:pt x="4796" y="1458"/>
                    <a:pt x="4930" y="1402"/>
                    <a:pt x="5044" y="1289"/>
                  </a:cubicBezTo>
                  <a:close/>
                  <a:moveTo>
                    <a:pt x="4595" y="927"/>
                  </a:moveTo>
                  <a:cubicBezTo>
                    <a:pt x="4596" y="927"/>
                    <a:pt x="4596" y="927"/>
                    <a:pt x="4596" y="927"/>
                  </a:cubicBezTo>
                  <a:cubicBezTo>
                    <a:pt x="4593" y="926"/>
                    <a:pt x="4593" y="926"/>
                    <a:pt x="4593" y="926"/>
                  </a:cubicBezTo>
                  <a:lnTo>
                    <a:pt x="4595" y="927"/>
                  </a:lnTo>
                  <a:close/>
                  <a:moveTo>
                    <a:pt x="5207" y="893"/>
                  </a:moveTo>
                  <a:cubicBezTo>
                    <a:pt x="5207" y="735"/>
                    <a:pt x="5151" y="602"/>
                    <a:pt x="5041" y="492"/>
                  </a:cubicBezTo>
                  <a:cubicBezTo>
                    <a:pt x="4931" y="382"/>
                    <a:pt x="4798" y="326"/>
                    <a:pt x="4641" y="326"/>
                  </a:cubicBezTo>
                  <a:cubicBezTo>
                    <a:pt x="4484" y="326"/>
                    <a:pt x="4351" y="382"/>
                    <a:pt x="4243" y="492"/>
                  </a:cubicBezTo>
                  <a:cubicBezTo>
                    <a:pt x="4213" y="523"/>
                    <a:pt x="4187" y="554"/>
                    <a:pt x="4165" y="587"/>
                  </a:cubicBezTo>
                  <a:cubicBezTo>
                    <a:pt x="4392" y="688"/>
                    <a:pt x="4392" y="688"/>
                    <a:pt x="4392" y="688"/>
                  </a:cubicBezTo>
                  <a:cubicBezTo>
                    <a:pt x="4404" y="668"/>
                    <a:pt x="4417" y="649"/>
                    <a:pt x="4431" y="632"/>
                  </a:cubicBezTo>
                  <a:cubicBezTo>
                    <a:pt x="4497" y="558"/>
                    <a:pt x="4590" y="514"/>
                    <a:pt x="4699" y="514"/>
                  </a:cubicBezTo>
                  <a:cubicBezTo>
                    <a:pt x="4769" y="514"/>
                    <a:pt x="4830" y="530"/>
                    <a:pt x="4872" y="549"/>
                  </a:cubicBezTo>
                  <a:cubicBezTo>
                    <a:pt x="4840" y="681"/>
                    <a:pt x="4840" y="681"/>
                    <a:pt x="4840" y="681"/>
                  </a:cubicBezTo>
                  <a:cubicBezTo>
                    <a:pt x="4810" y="668"/>
                    <a:pt x="4762" y="653"/>
                    <a:pt x="4711" y="653"/>
                  </a:cubicBezTo>
                  <a:cubicBezTo>
                    <a:pt x="4656" y="653"/>
                    <a:pt x="4605" y="671"/>
                    <a:pt x="4569" y="715"/>
                  </a:cubicBezTo>
                  <a:cubicBezTo>
                    <a:pt x="4559" y="726"/>
                    <a:pt x="4551" y="740"/>
                    <a:pt x="4545" y="755"/>
                  </a:cubicBezTo>
                  <a:cubicBezTo>
                    <a:pt x="4624" y="791"/>
                    <a:pt x="4624" y="791"/>
                    <a:pt x="4624" y="791"/>
                  </a:cubicBezTo>
                  <a:cubicBezTo>
                    <a:pt x="4820" y="791"/>
                    <a:pt x="4820" y="791"/>
                    <a:pt x="4820" y="791"/>
                  </a:cubicBezTo>
                  <a:cubicBezTo>
                    <a:pt x="4820" y="873"/>
                    <a:pt x="4820" y="873"/>
                    <a:pt x="4820" y="873"/>
                  </a:cubicBezTo>
                  <a:cubicBezTo>
                    <a:pt x="4810" y="873"/>
                    <a:pt x="4810" y="873"/>
                    <a:pt x="4810" y="873"/>
                  </a:cubicBezTo>
                  <a:cubicBezTo>
                    <a:pt x="5189" y="1041"/>
                    <a:pt x="5189" y="1041"/>
                    <a:pt x="5189" y="1041"/>
                  </a:cubicBezTo>
                  <a:cubicBezTo>
                    <a:pt x="5201" y="994"/>
                    <a:pt x="5207" y="945"/>
                    <a:pt x="5207" y="8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17" name="Freeform 81"/>
            <p:cNvSpPr>
              <a:spLocks noEditPoints="1"/>
            </p:cNvSpPr>
            <p:nvPr userDrawn="1"/>
          </p:nvSpPr>
          <p:spPr bwMode="auto">
            <a:xfrm>
              <a:off x="740" y="3594"/>
              <a:ext cx="628" cy="203"/>
            </a:xfrm>
            <a:custGeom>
              <a:avLst/>
              <a:gdLst>
                <a:gd name="T0" fmla="*/ 2502 w 6280"/>
                <a:gd name="T1" fmla="*/ 1678 h 2030"/>
                <a:gd name="T2" fmla="*/ 2512 w 6280"/>
                <a:gd name="T3" fmla="*/ 1843 h 2030"/>
                <a:gd name="T4" fmla="*/ 2442 w 6280"/>
                <a:gd name="T5" fmla="*/ 2015 h 2030"/>
                <a:gd name="T6" fmla="*/ 2385 w 6280"/>
                <a:gd name="T7" fmla="*/ 1627 h 2030"/>
                <a:gd name="T8" fmla="*/ 2422 w 6280"/>
                <a:gd name="T9" fmla="*/ 1717 h 2030"/>
                <a:gd name="T10" fmla="*/ 2286 w 6280"/>
                <a:gd name="T11" fmla="*/ 1694 h 2030"/>
                <a:gd name="T12" fmla="*/ 2403 w 6280"/>
                <a:gd name="T13" fmla="*/ 1951 h 2030"/>
                <a:gd name="T14" fmla="*/ 2426 w 6280"/>
                <a:gd name="T15" fmla="*/ 1858 h 2030"/>
                <a:gd name="T16" fmla="*/ 2379 w 6280"/>
                <a:gd name="T17" fmla="*/ 1954 h 2030"/>
                <a:gd name="T18" fmla="*/ 2777 w 6280"/>
                <a:gd name="T19" fmla="*/ 1870 h 2030"/>
                <a:gd name="T20" fmla="*/ 2643 w 6280"/>
                <a:gd name="T21" fmla="*/ 1627 h 2030"/>
                <a:gd name="T22" fmla="*/ 3754 w 6280"/>
                <a:gd name="T23" fmla="*/ 2021 h 2030"/>
                <a:gd name="T24" fmla="*/ 4001 w 6280"/>
                <a:gd name="T25" fmla="*/ 2021 h 2030"/>
                <a:gd name="T26" fmla="*/ 4007 w 6280"/>
                <a:gd name="T27" fmla="*/ 1891 h 2030"/>
                <a:gd name="T28" fmla="*/ 4428 w 6280"/>
                <a:gd name="T29" fmla="*/ 1759 h 2030"/>
                <a:gd name="T30" fmla="*/ 4403 w 6280"/>
                <a:gd name="T31" fmla="*/ 1626 h 2030"/>
                <a:gd name="T32" fmla="*/ 4160 w 6280"/>
                <a:gd name="T33" fmla="*/ 1743 h 2030"/>
                <a:gd name="T34" fmla="*/ 4260 w 6280"/>
                <a:gd name="T35" fmla="*/ 2014 h 2030"/>
                <a:gd name="T36" fmla="*/ 4498 w 6280"/>
                <a:gd name="T37" fmla="*/ 1936 h 2030"/>
                <a:gd name="T38" fmla="*/ 4341 w 6280"/>
                <a:gd name="T39" fmla="*/ 1957 h 2030"/>
                <a:gd name="T40" fmla="*/ 4234 w 6280"/>
                <a:gd name="T41" fmla="*/ 1825 h 2030"/>
                <a:gd name="T42" fmla="*/ 4341 w 6280"/>
                <a:gd name="T43" fmla="*/ 1690 h 2030"/>
                <a:gd name="T44" fmla="*/ 4428 w 6280"/>
                <a:gd name="T45" fmla="*/ 1759 h 2030"/>
                <a:gd name="T46" fmla="*/ 5376 w 6280"/>
                <a:gd name="T47" fmla="*/ 1757 h 2030"/>
                <a:gd name="T48" fmla="*/ 5628 w 6280"/>
                <a:gd name="T49" fmla="*/ 1627 h 2030"/>
                <a:gd name="T50" fmla="*/ 5381 w 6280"/>
                <a:gd name="T51" fmla="*/ 1627 h 2030"/>
                <a:gd name="T52" fmla="*/ 6003 w 6280"/>
                <a:gd name="T53" fmla="*/ 1675 h 2030"/>
                <a:gd name="T54" fmla="*/ 6010 w 6280"/>
                <a:gd name="T55" fmla="*/ 1964 h 2030"/>
                <a:gd name="T56" fmla="*/ 5704 w 6280"/>
                <a:gd name="T57" fmla="*/ 1627 h 2030"/>
                <a:gd name="T58" fmla="*/ 5937 w 6280"/>
                <a:gd name="T59" fmla="*/ 1922 h 2030"/>
                <a:gd name="T60" fmla="*/ 5942 w 6280"/>
                <a:gd name="T61" fmla="*/ 1735 h 2030"/>
                <a:gd name="T62" fmla="*/ 5791 w 6280"/>
                <a:gd name="T63" fmla="*/ 1948 h 2030"/>
                <a:gd name="T64" fmla="*/ 0 w 6280"/>
                <a:gd name="T65" fmla="*/ 840 h 2030"/>
                <a:gd name="T66" fmla="*/ 1527 w 6280"/>
                <a:gd name="T67" fmla="*/ 840 h 2030"/>
                <a:gd name="T68" fmla="*/ 309 w 6280"/>
                <a:gd name="T69" fmla="*/ 1052 h 2030"/>
                <a:gd name="T70" fmla="*/ 753 w 6280"/>
                <a:gd name="T71" fmla="*/ 686 h 2030"/>
                <a:gd name="T72" fmla="*/ 525 w 6280"/>
                <a:gd name="T73" fmla="*/ 1004 h 2030"/>
                <a:gd name="T74" fmla="*/ 1049 w 6280"/>
                <a:gd name="T75" fmla="*/ 1129 h 2030"/>
                <a:gd name="T76" fmla="*/ 1045 w 6280"/>
                <a:gd name="T77" fmla="*/ 550 h 2030"/>
                <a:gd name="T78" fmla="*/ 937 w 6280"/>
                <a:gd name="T79" fmla="*/ 838 h 2030"/>
                <a:gd name="T80" fmla="*/ 1049 w 6280"/>
                <a:gd name="T81" fmla="*/ 1129 h 2030"/>
                <a:gd name="T82" fmla="*/ 5315 w 6280"/>
                <a:gd name="T83" fmla="*/ 965 h 2030"/>
                <a:gd name="T84" fmla="*/ 6114 w 6280"/>
                <a:gd name="T85" fmla="*/ 166 h 2030"/>
                <a:gd name="T86" fmla="*/ 5472 w 6280"/>
                <a:gd name="T87" fmla="*/ 626 h 2030"/>
                <a:gd name="T88" fmla="*/ 5472 w 6280"/>
                <a:gd name="T89" fmla="*/ 523 h 2030"/>
                <a:gd name="T90" fmla="*/ 2604 w 6280"/>
                <a:gd name="T91" fmla="*/ 1 h 2030"/>
                <a:gd name="T92" fmla="*/ 2604 w 6280"/>
                <a:gd name="T93" fmla="*/ 1132 h 2030"/>
                <a:gd name="T94" fmla="*/ 2604 w 6280"/>
                <a:gd name="T95" fmla="*/ 1 h 2030"/>
                <a:gd name="T96" fmla="*/ 2506 w 6280"/>
                <a:gd name="T97" fmla="*/ 218 h 2030"/>
                <a:gd name="T98" fmla="*/ 2710 w 6280"/>
                <a:gd name="T99" fmla="*/ 1014 h 2030"/>
                <a:gd name="T100" fmla="*/ 2417 w 6280"/>
                <a:gd name="T101" fmla="*/ 396 h 2030"/>
                <a:gd name="T102" fmla="*/ 2789 w 6280"/>
                <a:gd name="T103" fmla="*/ 679 h 2030"/>
                <a:gd name="T104" fmla="*/ 3910 w 6280"/>
                <a:gd name="T105" fmla="*/ 362 h 2030"/>
                <a:gd name="T106" fmla="*/ 4358 w 6280"/>
                <a:gd name="T107" fmla="*/ 355 h 2030"/>
                <a:gd name="T108" fmla="*/ 4142 w 6280"/>
                <a:gd name="T109" fmla="*/ 465 h 2030"/>
                <a:gd name="T110" fmla="*/ 4707 w 6280"/>
                <a:gd name="T111" fmla="*/ 715 h 2030"/>
                <a:gd name="T112" fmla="*/ 4048 w 6280"/>
                <a:gd name="T113" fmla="*/ 683 h 2030"/>
                <a:gd name="T114" fmla="*/ 4395 w 6280"/>
                <a:gd name="T115" fmla="*/ 922 h 2030"/>
                <a:gd name="T116" fmla="*/ 3792 w 6280"/>
                <a:gd name="T117" fmla="*/ 683 h 2030"/>
                <a:gd name="T118" fmla="*/ 3857 w 6280"/>
                <a:gd name="T119" fmla="*/ 547 h 2030"/>
                <a:gd name="T120" fmla="*/ 3622 w 6280"/>
                <a:gd name="T121" fmla="*/ 383 h 2030"/>
                <a:gd name="T122" fmla="*/ 4562 w 6280"/>
                <a:gd name="T123" fmla="*/ 963 h 2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80" h="2030">
                  <a:moveTo>
                    <a:pt x="2385" y="1627"/>
                  </a:moveTo>
                  <a:cubicBezTo>
                    <a:pt x="2404" y="1627"/>
                    <a:pt x="2421" y="1628"/>
                    <a:pt x="2436" y="1631"/>
                  </a:cubicBezTo>
                  <a:cubicBezTo>
                    <a:pt x="2452" y="1635"/>
                    <a:pt x="2465" y="1640"/>
                    <a:pt x="2476" y="1648"/>
                  </a:cubicBezTo>
                  <a:cubicBezTo>
                    <a:pt x="2487" y="1655"/>
                    <a:pt x="2496" y="1665"/>
                    <a:pt x="2502" y="1678"/>
                  </a:cubicBezTo>
                  <a:cubicBezTo>
                    <a:pt x="2508" y="1690"/>
                    <a:pt x="2511" y="1706"/>
                    <a:pt x="2511" y="1724"/>
                  </a:cubicBezTo>
                  <a:cubicBezTo>
                    <a:pt x="2511" y="1744"/>
                    <a:pt x="2507" y="1761"/>
                    <a:pt x="2498" y="1774"/>
                  </a:cubicBezTo>
                  <a:cubicBezTo>
                    <a:pt x="2488" y="1787"/>
                    <a:pt x="2475" y="1798"/>
                    <a:pt x="2457" y="1807"/>
                  </a:cubicBezTo>
                  <a:cubicBezTo>
                    <a:pt x="2482" y="1814"/>
                    <a:pt x="2500" y="1826"/>
                    <a:pt x="2512" y="1843"/>
                  </a:cubicBezTo>
                  <a:cubicBezTo>
                    <a:pt x="2524" y="1861"/>
                    <a:pt x="2530" y="1882"/>
                    <a:pt x="2530" y="1907"/>
                  </a:cubicBezTo>
                  <a:cubicBezTo>
                    <a:pt x="2530" y="1927"/>
                    <a:pt x="2526" y="1944"/>
                    <a:pt x="2518" y="1958"/>
                  </a:cubicBezTo>
                  <a:cubicBezTo>
                    <a:pt x="2511" y="1973"/>
                    <a:pt x="2500" y="1985"/>
                    <a:pt x="2487" y="1994"/>
                  </a:cubicBezTo>
                  <a:cubicBezTo>
                    <a:pt x="2474" y="2003"/>
                    <a:pt x="2459" y="2010"/>
                    <a:pt x="2442" y="2015"/>
                  </a:cubicBezTo>
                  <a:cubicBezTo>
                    <a:pt x="2425" y="2019"/>
                    <a:pt x="2408" y="2021"/>
                    <a:pt x="2390" y="2021"/>
                  </a:cubicBezTo>
                  <a:cubicBezTo>
                    <a:pt x="2199" y="2021"/>
                    <a:pt x="2199" y="2021"/>
                    <a:pt x="2199" y="2021"/>
                  </a:cubicBezTo>
                  <a:cubicBezTo>
                    <a:pt x="2199" y="1627"/>
                    <a:pt x="2199" y="1627"/>
                    <a:pt x="2199" y="1627"/>
                  </a:cubicBezTo>
                  <a:cubicBezTo>
                    <a:pt x="2385" y="1627"/>
                    <a:pt x="2385" y="1627"/>
                    <a:pt x="2385" y="1627"/>
                  </a:cubicBezTo>
                  <a:close/>
                  <a:moveTo>
                    <a:pt x="2374" y="1786"/>
                  </a:moveTo>
                  <a:cubicBezTo>
                    <a:pt x="2389" y="1786"/>
                    <a:pt x="2402" y="1782"/>
                    <a:pt x="2412" y="1775"/>
                  </a:cubicBezTo>
                  <a:cubicBezTo>
                    <a:pt x="2422" y="1768"/>
                    <a:pt x="2427" y="1756"/>
                    <a:pt x="2427" y="1739"/>
                  </a:cubicBezTo>
                  <a:cubicBezTo>
                    <a:pt x="2427" y="1730"/>
                    <a:pt x="2425" y="1723"/>
                    <a:pt x="2422" y="1717"/>
                  </a:cubicBezTo>
                  <a:cubicBezTo>
                    <a:pt x="2419" y="1711"/>
                    <a:pt x="2414" y="1706"/>
                    <a:pt x="2409" y="1703"/>
                  </a:cubicBezTo>
                  <a:cubicBezTo>
                    <a:pt x="2403" y="1700"/>
                    <a:pt x="2397" y="1697"/>
                    <a:pt x="2389" y="1696"/>
                  </a:cubicBezTo>
                  <a:cubicBezTo>
                    <a:pt x="2382" y="1695"/>
                    <a:pt x="2375" y="1694"/>
                    <a:pt x="2367" y="1694"/>
                  </a:cubicBezTo>
                  <a:cubicBezTo>
                    <a:pt x="2286" y="1694"/>
                    <a:pt x="2286" y="1694"/>
                    <a:pt x="2286" y="1694"/>
                  </a:cubicBezTo>
                  <a:cubicBezTo>
                    <a:pt x="2286" y="1786"/>
                    <a:pt x="2286" y="1786"/>
                    <a:pt x="2286" y="1786"/>
                  </a:cubicBezTo>
                  <a:lnTo>
                    <a:pt x="2374" y="1786"/>
                  </a:lnTo>
                  <a:close/>
                  <a:moveTo>
                    <a:pt x="2379" y="1954"/>
                  </a:moveTo>
                  <a:cubicBezTo>
                    <a:pt x="2387" y="1954"/>
                    <a:pt x="2395" y="1953"/>
                    <a:pt x="2403" y="1951"/>
                  </a:cubicBezTo>
                  <a:cubicBezTo>
                    <a:pt x="2411" y="1949"/>
                    <a:pt x="2418" y="1947"/>
                    <a:pt x="2424" y="1943"/>
                  </a:cubicBezTo>
                  <a:cubicBezTo>
                    <a:pt x="2430" y="1939"/>
                    <a:pt x="2434" y="1934"/>
                    <a:pt x="2438" y="1927"/>
                  </a:cubicBezTo>
                  <a:cubicBezTo>
                    <a:pt x="2441" y="1920"/>
                    <a:pt x="2443" y="1912"/>
                    <a:pt x="2443" y="1902"/>
                  </a:cubicBezTo>
                  <a:cubicBezTo>
                    <a:pt x="2443" y="1881"/>
                    <a:pt x="2437" y="1867"/>
                    <a:pt x="2426" y="1858"/>
                  </a:cubicBezTo>
                  <a:cubicBezTo>
                    <a:pt x="2414" y="1850"/>
                    <a:pt x="2399" y="1845"/>
                    <a:pt x="2380" y="1845"/>
                  </a:cubicBezTo>
                  <a:cubicBezTo>
                    <a:pt x="2286" y="1845"/>
                    <a:pt x="2286" y="1845"/>
                    <a:pt x="2286" y="1845"/>
                  </a:cubicBezTo>
                  <a:cubicBezTo>
                    <a:pt x="2286" y="1954"/>
                    <a:pt x="2286" y="1954"/>
                    <a:pt x="2286" y="1954"/>
                  </a:cubicBezTo>
                  <a:lnTo>
                    <a:pt x="2379" y="1954"/>
                  </a:lnTo>
                  <a:close/>
                  <a:moveTo>
                    <a:pt x="2690" y="1868"/>
                  </a:moveTo>
                  <a:cubicBezTo>
                    <a:pt x="2690" y="2021"/>
                    <a:pt x="2690" y="2021"/>
                    <a:pt x="2690" y="2021"/>
                  </a:cubicBezTo>
                  <a:cubicBezTo>
                    <a:pt x="2777" y="2021"/>
                    <a:pt x="2777" y="2021"/>
                    <a:pt x="2777" y="2021"/>
                  </a:cubicBezTo>
                  <a:cubicBezTo>
                    <a:pt x="2777" y="1870"/>
                    <a:pt x="2777" y="1870"/>
                    <a:pt x="2777" y="1870"/>
                  </a:cubicBezTo>
                  <a:cubicBezTo>
                    <a:pt x="2924" y="1627"/>
                    <a:pt x="2924" y="1627"/>
                    <a:pt x="2924" y="1627"/>
                  </a:cubicBezTo>
                  <a:cubicBezTo>
                    <a:pt x="2827" y="1627"/>
                    <a:pt x="2827" y="1627"/>
                    <a:pt x="2827" y="1627"/>
                  </a:cubicBezTo>
                  <a:cubicBezTo>
                    <a:pt x="2735" y="1782"/>
                    <a:pt x="2735" y="1782"/>
                    <a:pt x="2735" y="1782"/>
                  </a:cubicBezTo>
                  <a:cubicBezTo>
                    <a:pt x="2643" y="1627"/>
                    <a:pt x="2643" y="1627"/>
                    <a:pt x="2643" y="1627"/>
                  </a:cubicBezTo>
                  <a:cubicBezTo>
                    <a:pt x="2545" y="1627"/>
                    <a:pt x="2545" y="1627"/>
                    <a:pt x="2545" y="1627"/>
                  </a:cubicBezTo>
                  <a:lnTo>
                    <a:pt x="2690" y="1868"/>
                  </a:lnTo>
                  <a:close/>
                  <a:moveTo>
                    <a:pt x="3754" y="1627"/>
                  </a:moveTo>
                  <a:cubicBezTo>
                    <a:pt x="3754" y="2021"/>
                    <a:pt x="3754" y="2021"/>
                    <a:pt x="3754" y="2021"/>
                  </a:cubicBezTo>
                  <a:cubicBezTo>
                    <a:pt x="3836" y="2021"/>
                    <a:pt x="3836" y="2021"/>
                    <a:pt x="3836" y="2021"/>
                  </a:cubicBezTo>
                  <a:cubicBezTo>
                    <a:pt x="3836" y="1757"/>
                    <a:pt x="3836" y="1757"/>
                    <a:pt x="3836" y="1757"/>
                  </a:cubicBezTo>
                  <a:cubicBezTo>
                    <a:pt x="3837" y="1757"/>
                    <a:pt x="3837" y="1757"/>
                    <a:pt x="3837" y="1757"/>
                  </a:cubicBezTo>
                  <a:cubicBezTo>
                    <a:pt x="4001" y="2021"/>
                    <a:pt x="4001" y="2021"/>
                    <a:pt x="4001" y="2021"/>
                  </a:cubicBezTo>
                  <a:cubicBezTo>
                    <a:pt x="4088" y="2021"/>
                    <a:pt x="4088" y="2021"/>
                    <a:pt x="4088" y="2021"/>
                  </a:cubicBezTo>
                  <a:cubicBezTo>
                    <a:pt x="4088" y="1627"/>
                    <a:pt x="4088" y="1627"/>
                    <a:pt x="4088" y="1627"/>
                  </a:cubicBezTo>
                  <a:cubicBezTo>
                    <a:pt x="4007" y="1627"/>
                    <a:pt x="4007" y="1627"/>
                    <a:pt x="4007" y="1627"/>
                  </a:cubicBezTo>
                  <a:cubicBezTo>
                    <a:pt x="4007" y="1891"/>
                    <a:pt x="4007" y="1891"/>
                    <a:pt x="4007" y="1891"/>
                  </a:cubicBezTo>
                  <a:cubicBezTo>
                    <a:pt x="4006" y="1891"/>
                    <a:pt x="4006" y="1891"/>
                    <a:pt x="4006" y="1891"/>
                  </a:cubicBezTo>
                  <a:cubicBezTo>
                    <a:pt x="3841" y="1627"/>
                    <a:pt x="3841" y="1627"/>
                    <a:pt x="3841" y="1627"/>
                  </a:cubicBezTo>
                  <a:lnTo>
                    <a:pt x="3754" y="1627"/>
                  </a:lnTo>
                  <a:close/>
                  <a:moveTo>
                    <a:pt x="4428" y="1759"/>
                  </a:moveTo>
                  <a:cubicBezTo>
                    <a:pt x="4512" y="1759"/>
                    <a:pt x="4512" y="1759"/>
                    <a:pt x="4512" y="1759"/>
                  </a:cubicBezTo>
                  <a:cubicBezTo>
                    <a:pt x="4509" y="1736"/>
                    <a:pt x="4503" y="1716"/>
                    <a:pt x="4493" y="1698"/>
                  </a:cubicBezTo>
                  <a:cubicBezTo>
                    <a:pt x="4483" y="1680"/>
                    <a:pt x="4470" y="1666"/>
                    <a:pt x="4455" y="1654"/>
                  </a:cubicBezTo>
                  <a:cubicBezTo>
                    <a:pt x="4440" y="1642"/>
                    <a:pt x="4422" y="1632"/>
                    <a:pt x="4403" y="1626"/>
                  </a:cubicBezTo>
                  <a:cubicBezTo>
                    <a:pt x="4384" y="1620"/>
                    <a:pt x="4363" y="1617"/>
                    <a:pt x="4341" y="1617"/>
                  </a:cubicBezTo>
                  <a:cubicBezTo>
                    <a:pt x="4311" y="1617"/>
                    <a:pt x="4284" y="1622"/>
                    <a:pt x="4260" y="1633"/>
                  </a:cubicBezTo>
                  <a:cubicBezTo>
                    <a:pt x="4236" y="1644"/>
                    <a:pt x="4215" y="1658"/>
                    <a:pt x="4199" y="1677"/>
                  </a:cubicBezTo>
                  <a:cubicBezTo>
                    <a:pt x="4182" y="1696"/>
                    <a:pt x="4169" y="1718"/>
                    <a:pt x="4160" y="1743"/>
                  </a:cubicBezTo>
                  <a:cubicBezTo>
                    <a:pt x="4152" y="1768"/>
                    <a:pt x="4147" y="1796"/>
                    <a:pt x="4147" y="1825"/>
                  </a:cubicBezTo>
                  <a:cubicBezTo>
                    <a:pt x="4147" y="1854"/>
                    <a:pt x="4152" y="1881"/>
                    <a:pt x="4160" y="1906"/>
                  </a:cubicBezTo>
                  <a:cubicBezTo>
                    <a:pt x="4169" y="1931"/>
                    <a:pt x="4182" y="1952"/>
                    <a:pt x="4199" y="1971"/>
                  </a:cubicBezTo>
                  <a:cubicBezTo>
                    <a:pt x="4215" y="1989"/>
                    <a:pt x="4236" y="2004"/>
                    <a:pt x="4260" y="2014"/>
                  </a:cubicBezTo>
                  <a:cubicBezTo>
                    <a:pt x="4284" y="2025"/>
                    <a:pt x="4311" y="2030"/>
                    <a:pt x="4341" y="2030"/>
                  </a:cubicBezTo>
                  <a:cubicBezTo>
                    <a:pt x="4366" y="2030"/>
                    <a:pt x="4388" y="2026"/>
                    <a:pt x="4408" y="2019"/>
                  </a:cubicBezTo>
                  <a:cubicBezTo>
                    <a:pt x="4429" y="2011"/>
                    <a:pt x="4446" y="2001"/>
                    <a:pt x="4461" y="1987"/>
                  </a:cubicBezTo>
                  <a:cubicBezTo>
                    <a:pt x="4476" y="1973"/>
                    <a:pt x="4489" y="1956"/>
                    <a:pt x="4498" y="1936"/>
                  </a:cubicBezTo>
                  <a:cubicBezTo>
                    <a:pt x="4507" y="1916"/>
                    <a:pt x="4513" y="1893"/>
                    <a:pt x="4515" y="1869"/>
                  </a:cubicBezTo>
                  <a:cubicBezTo>
                    <a:pt x="4431" y="1869"/>
                    <a:pt x="4431" y="1869"/>
                    <a:pt x="4431" y="1869"/>
                  </a:cubicBezTo>
                  <a:cubicBezTo>
                    <a:pt x="4428" y="1895"/>
                    <a:pt x="4419" y="1917"/>
                    <a:pt x="4404" y="1933"/>
                  </a:cubicBezTo>
                  <a:cubicBezTo>
                    <a:pt x="4389" y="1949"/>
                    <a:pt x="4368" y="1957"/>
                    <a:pt x="4341" y="1957"/>
                  </a:cubicBezTo>
                  <a:cubicBezTo>
                    <a:pt x="4322" y="1957"/>
                    <a:pt x="4305" y="1953"/>
                    <a:pt x="4292" y="1946"/>
                  </a:cubicBezTo>
                  <a:cubicBezTo>
                    <a:pt x="4278" y="1938"/>
                    <a:pt x="4267" y="1928"/>
                    <a:pt x="4258" y="1916"/>
                  </a:cubicBezTo>
                  <a:cubicBezTo>
                    <a:pt x="4250" y="1903"/>
                    <a:pt x="4244" y="1889"/>
                    <a:pt x="4240" y="1874"/>
                  </a:cubicBezTo>
                  <a:cubicBezTo>
                    <a:pt x="4236" y="1858"/>
                    <a:pt x="4234" y="1842"/>
                    <a:pt x="4234" y="1825"/>
                  </a:cubicBezTo>
                  <a:cubicBezTo>
                    <a:pt x="4234" y="1808"/>
                    <a:pt x="4236" y="1791"/>
                    <a:pt x="4240" y="1775"/>
                  </a:cubicBezTo>
                  <a:cubicBezTo>
                    <a:pt x="4244" y="1759"/>
                    <a:pt x="4250" y="1744"/>
                    <a:pt x="4258" y="1732"/>
                  </a:cubicBezTo>
                  <a:cubicBezTo>
                    <a:pt x="4267" y="1719"/>
                    <a:pt x="4278" y="1709"/>
                    <a:pt x="4292" y="1701"/>
                  </a:cubicBezTo>
                  <a:cubicBezTo>
                    <a:pt x="4305" y="1694"/>
                    <a:pt x="4322" y="1690"/>
                    <a:pt x="4341" y="1690"/>
                  </a:cubicBezTo>
                  <a:cubicBezTo>
                    <a:pt x="4352" y="1690"/>
                    <a:pt x="4362" y="1692"/>
                    <a:pt x="4372" y="1695"/>
                  </a:cubicBezTo>
                  <a:cubicBezTo>
                    <a:pt x="4382" y="1699"/>
                    <a:pt x="4391" y="1704"/>
                    <a:pt x="4398" y="1710"/>
                  </a:cubicBezTo>
                  <a:cubicBezTo>
                    <a:pt x="4406" y="1716"/>
                    <a:pt x="4412" y="1723"/>
                    <a:pt x="4418" y="1732"/>
                  </a:cubicBezTo>
                  <a:cubicBezTo>
                    <a:pt x="4423" y="1740"/>
                    <a:pt x="4426" y="1749"/>
                    <a:pt x="4428" y="1759"/>
                  </a:cubicBezTo>
                  <a:close/>
                  <a:moveTo>
                    <a:pt x="5295" y="1627"/>
                  </a:moveTo>
                  <a:cubicBezTo>
                    <a:pt x="5295" y="2021"/>
                    <a:pt x="5295" y="2021"/>
                    <a:pt x="5295" y="2021"/>
                  </a:cubicBezTo>
                  <a:cubicBezTo>
                    <a:pt x="5376" y="2021"/>
                    <a:pt x="5376" y="2021"/>
                    <a:pt x="5376" y="2021"/>
                  </a:cubicBezTo>
                  <a:cubicBezTo>
                    <a:pt x="5376" y="1757"/>
                    <a:pt x="5376" y="1757"/>
                    <a:pt x="5376" y="1757"/>
                  </a:cubicBezTo>
                  <a:cubicBezTo>
                    <a:pt x="5377" y="1757"/>
                    <a:pt x="5377" y="1757"/>
                    <a:pt x="5377" y="1757"/>
                  </a:cubicBezTo>
                  <a:cubicBezTo>
                    <a:pt x="5541" y="2021"/>
                    <a:pt x="5541" y="2021"/>
                    <a:pt x="5541" y="2021"/>
                  </a:cubicBezTo>
                  <a:cubicBezTo>
                    <a:pt x="5628" y="2021"/>
                    <a:pt x="5628" y="2021"/>
                    <a:pt x="5628" y="2021"/>
                  </a:cubicBezTo>
                  <a:cubicBezTo>
                    <a:pt x="5628" y="1627"/>
                    <a:pt x="5628" y="1627"/>
                    <a:pt x="5628" y="1627"/>
                  </a:cubicBezTo>
                  <a:cubicBezTo>
                    <a:pt x="5547" y="1627"/>
                    <a:pt x="5547" y="1627"/>
                    <a:pt x="5547" y="1627"/>
                  </a:cubicBezTo>
                  <a:cubicBezTo>
                    <a:pt x="5547" y="1891"/>
                    <a:pt x="5547" y="1891"/>
                    <a:pt x="5547" y="1891"/>
                  </a:cubicBezTo>
                  <a:cubicBezTo>
                    <a:pt x="5546" y="1891"/>
                    <a:pt x="5546" y="1891"/>
                    <a:pt x="5546" y="1891"/>
                  </a:cubicBezTo>
                  <a:cubicBezTo>
                    <a:pt x="5381" y="1627"/>
                    <a:pt x="5381" y="1627"/>
                    <a:pt x="5381" y="1627"/>
                  </a:cubicBezTo>
                  <a:lnTo>
                    <a:pt x="5295" y="1627"/>
                  </a:lnTo>
                  <a:close/>
                  <a:moveTo>
                    <a:pt x="5875" y="1627"/>
                  </a:moveTo>
                  <a:cubicBezTo>
                    <a:pt x="5900" y="1627"/>
                    <a:pt x="5924" y="1630"/>
                    <a:pt x="5946" y="1639"/>
                  </a:cubicBezTo>
                  <a:cubicBezTo>
                    <a:pt x="5968" y="1647"/>
                    <a:pt x="5987" y="1659"/>
                    <a:pt x="6003" y="1675"/>
                  </a:cubicBezTo>
                  <a:cubicBezTo>
                    <a:pt x="6019" y="1691"/>
                    <a:pt x="6032" y="1712"/>
                    <a:pt x="6041" y="1736"/>
                  </a:cubicBezTo>
                  <a:cubicBezTo>
                    <a:pt x="6050" y="1760"/>
                    <a:pt x="6054" y="1789"/>
                    <a:pt x="6054" y="1822"/>
                  </a:cubicBezTo>
                  <a:cubicBezTo>
                    <a:pt x="6054" y="1850"/>
                    <a:pt x="6051" y="1877"/>
                    <a:pt x="6043" y="1901"/>
                  </a:cubicBezTo>
                  <a:cubicBezTo>
                    <a:pt x="6036" y="1925"/>
                    <a:pt x="6025" y="1947"/>
                    <a:pt x="6010" y="1964"/>
                  </a:cubicBezTo>
                  <a:cubicBezTo>
                    <a:pt x="5995" y="1982"/>
                    <a:pt x="5976" y="1996"/>
                    <a:pt x="5954" y="2006"/>
                  </a:cubicBezTo>
                  <a:cubicBezTo>
                    <a:pt x="5931" y="2016"/>
                    <a:pt x="5905" y="2021"/>
                    <a:pt x="5875" y="2021"/>
                  </a:cubicBezTo>
                  <a:cubicBezTo>
                    <a:pt x="5704" y="2021"/>
                    <a:pt x="5704" y="2021"/>
                    <a:pt x="5704" y="2021"/>
                  </a:cubicBezTo>
                  <a:cubicBezTo>
                    <a:pt x="5704" y="1627"/>
                    <a:pt x="5704" y="1627"/>
                    <a:pt x="5704" y="1627"/>
                  </a:cubicBezTo>
                  <a:cubicBezTo>
                    <a:pt x="5875" y="1627"/>
                    <a:pt x="5875" y="1627"/>
                    <a:pt x="5875" y="1627"/>
                  </a:cubicBezTo>
                  <a:close/>
                  <a:moveTo>
                    <a:pt x="5869" y="1948"/>
                  </a:moveTo>
                  <a:cubicBezTo>
                    <a:pt x="5881" y="1948"/>
                    <a:pt x="5894" y="1946"/>
                    <a:pt x="5905" y="1942"/>
                  </a:cubicBezTo>
                  <a:cubicBezTo>
                    <a:pt x="5917" y="1938"/>
                    <a:pt x="5928" y="1931"/>
                    <a:pt x="5937" y="1922"/>
                  </a:cubicBezTo>
                  <a:cubicBezTo>
                    <a:pt x="5946" y="1912"/>
                    <a:pt x="5953" y="1900"/>
                    <a:pt x="5959" y="1885"/>
                  </a:cubicBezTo>
                  <a:cubicBezTo>
                    <a:pt x="5965" y="1870"/>
                    <a:pt x="5967" y="1852"/>
                    <a:pt x="5967" y="1830"/>
                  </a:cubicBezTo>
                  <a:cubicBezTo>
                    <a:pt x="5967" y="1810"/>
                    <a:pt x="5965" y="1792"/>
                    <a:pt x="5961" y="1776"/>
                  </a:cubicBezTo>
                  <a:cubicBezTo>
                    <a:pt x="5958" y="1760"/>
                    <a:pt x="5951" y="1746"/>
                    <a:pt x="5942" y="1735"/>
                  </a:cubicBezTo>
                  <a:cubicBezTo>
                    <a:pt x="5934" y="1724"/>
                    <a:pt x="5922" y="1715"/>
                    <a:pt x="5907" y="1709"/>
                  </a:cubicBezTo>
                  <a:cubicBezTo>
                    <a:pt x="5893" y="1703"/>
                    <a:pt x="5875" y="1700"/>
                    <a:pt x="5853" y="1700"/>
                  </a:cubicBezTo>
                  <a:cubicBezTo>
                    <a:pt x="5791" y="1700"/>
                    <a:pt x="5791" y="1700"/>
                    <a:pt x="5791" y="1700"/>
                  </a:cubicBezTo>
                  <a:cubicBezTo>
                    <a:pt x="5791" y="1948"/>
                    <a:pt x="5791" y="1948"/>
                    <a:pt x="5791" y="1948"/>
                  </a:cubicBezTo>
                  <a:cubicBezTo>
                    <a:pt x="5869" y="1948"/>
                    <a:pt x="5869" y="1948"/>
                    <a:pt x="5869" y="1948"/>
                  </a:cubicBezTo>
                  <a:close/>
                  <a:moveTo>
                    <a:pt x="765" y="75"/>
                  </a:moveTo>
                  <a:cubicBezTo>
                    <a:pt x="553" y="75"/>
                    <a:pt x="374" y="149"/>
                    <a:pt x="228" y="299"/>
                  </a:cubicBezTo>
                  <a:cubicBezTo>
                    <a:pt x="76" y="453"/>
                    <a:pt x="0" y="633"/>
                    <a:pt x="0" y="840"/>
                  </a:cubicBezTo>
                  <a:cubicBezTo>
                    <a:pt x="0" y="1046"/>
                    <a:pt x="75" y="1225"/>
                    <a:pt x="226" y="1376"/>
                  </a:cubicBezTo>
                  <a:cubicBezTo>
                    <a:pt x="377" y="1527"/>
                    <a:pt x="556" y="1602"/>
                    <a:pt x="765" y="1602"/>
                  </a:cubicBezTo>
                  <a:cubicBezTo>
                    <a:pt x="973" y="1602"/>
                    <a:pt x="1154" y="1526"/>
                    <a:pt x="1308" y="1374"/>
                  </a:cubicBezTo>
                  <a:cubicBezTo>
                    <a:pt x="1454" y="1232"/>
                    <a:pt x="1527" y="1054"/>
                    <a:pt x="1527" y="840"/>
                  </a:cubicBezTo>
                  <a:cubicBezTo>
                    <a:pt x="1527" y="627"/>
                    <a:pt x="1453" y="446"/>
                    <a:pt x="1304" y="298"/>
                  </a:cubicBezTo>
                  <a:cubicBezTo>
                    <a:pt x="1156" y="149"/>
                    <a:pt x="976" y="75"/>
                    <a:pt x="765" y="75"/>
                  </a:cubicBezTo>
                  <a:close/>
                  <a:moveTo>
                    <a:pt x="511" y="1129"/>
                  </a:moveTo>
                  <a:cubicBezTo>
                    <a:pt x="427" y="1129"/>
                    <a:pt x="360" y="1103"/>
                    <a:pt x="309" y="1052"/>
                  </a:cubicBezTo>
                  <a:cubicBezTo>
                    <a:pt x="259" y="1000"/>
                    <a:pt x="234" y="930"/>
                    <a:pt x="234" y="839"/>
                  </a:cubicBezTo>
                  <a:cubicBezTo>
                    <a:pt x="234" y="751"/>
                    <a:pt x="260" y="680"/>
                    <a:pt x="312" y="628"/>
                  </a:cubicBezTo>
                  <a:cubicBezTo>
                    <a:pt x="364" y="576"/>
                    <a:pt x="428" y="550"/>
                    <a:pt x="506" y="550"/>
                  </a:cubicBezTo>
                  <a:cubicBezTo>
                    <a:pt x="621" y="550"/>
                    <a:pt x="703" y="595"/>
                    <a:pt x="753" y="686"/>
                  </a:cubicBezTo>
                  <a:cubicBezTo>
                    <a:pt x="629" y="749"/>
                    <a:pt x="629" y="749"/>
                    <a:pt x="629" y="749"/>
                  </a:cubicBezTo>
                  <a:cubicBezTo>
                    <a:pt x="606" y="698"/>
                    <a:pt x="571" y="673"/>
                    <a:pt x="525" y="673"/>
                  </a:cubicBezTo>
                  <a:cubicBezTo>
                    <a:pt x="443" y="673"/>
                    <a:pt x="401" y="728"/>
                    <a:pt x="401" y="838"/>
                  </a:cubicBezTo>
                  <a:cubicBezTo>
                    <a:pt x="401" y="949"/>
                    <a:pt x="443" y="1004"/>
                    <a:pt x="525" y="1004"/>
                  </a:cubicBezTo>
                  <a:cubicBezTo>
                    <a:pt x="579" y="1004"/>
                    <a:pt x="618" y="977"/>
                    <a:pt x="641" y="923"/>
                  </a:cubicBezTo>
                  <a:cubicBezTo>
                    <a:pt x="755" y="984"/>
                    <a:pt x="755" y="984"/>
                    <a:pt x="755" y="984"/>
                  </a:cubicBezTo>
                  <a:cubicBezTo>
                    <a:pt x="701" y="1081"/>
                    <a:pt x="619" y="1129"/>
                    <a:pt x="511" y="1129"/>
                  </a:cubicBezTo>
                  <a:close/>
                  <a:moveTo>
                    <a:pt x="1049" y="1129"/>
                  </a:moveTo>
                  <a:cubicBezTo>
                    <a:pt x="966" y="1129"/>
                    <a:pt x="899" y="1103"/>
                    <a:pt x="848" y="1052"/>
                  </a:cubicBezTo>
                  <a:cubicBezTo>
                    <a:pt x="798" y="1000"/>
                    <a:pt x="773" y="930"/>
                    <a:pt x="773" y="839"/>
                  </a:cubicBezTo>
                  <a:cubicBezTo>
                    <a:pt x="773" y="751"/>
                    <a:pt x="798" y="680"/>
                    <a:pt x="850" y="628"/>
                  </a:cubicBezTo>
                  <a:cubicBezTo>
                    <a:pt x="901" y="576"/>
                    <a:pt x="966" y="550"/>
                    <a:pt x="1045" y="550"/>
                  </a:cubicBezTo>
                  <a:cubicBezTo>
                    <a:pt x="1159" y="550"/>
                    <a:pt x="1241" y="595"/>
                    <a:pt x="1291" y="686"/>
                  </a:cubicBezTo>
                  <a:cubicBezTo>
                    <a:pt x="1165" y="749"/>
                    <a:pt x="1165" y="749"/>
                    <a:pt x="1165" y="749"/>
                  </a:cubicBezTo>
                  <a:cubicBezTo>
                    <a:pt x="1142" y="698"/>
                    <a:pt x="1108" y="673"/>
                    <a:pt x="1063" y="673"/>
                  </a:cubicBezTo>
                  <a:cubicBezTo>
                    <a:pt x="979" y="673"/>
                    <a:pt x="937" y="728"/>
                    <a:pt x="937" y="838"/>
                  </a:cubicBezTo>
                  <a:cubicBezTo>
                    <a:pt x="937" y="949"/>
                    <a:pt x="979" y="1004"/>
                    <a:pt x="1063" y="1004"/>
                  </a:cubicBezTo>
                  <a:cubicBezTo>
                    <a:pt x="1117" y="1004"/>
                    <a:pt x="1155" y="977"/>
                    <a:pt x="1177" y="923"/>
                  </a:cubicBezTo>
                  <a:cubicBezTo>
                    <a:pt x="1293" y="984"/>
                    <a:pt x="1293" y="984"/>
                    <a:pt x="1293" y="984"/>
                  </a:cubicBezTo>
                  <a:cubicBezTo>
                    <a:pt x="1239" y="1081"/>
                    <a:pt x="1158" y="1129"/>
                    <a:pt x="1049" y="1129"/>
                  </a:cubicBezTo>
                  <a:close/>
                  <a:moveTo>
                    <a:pt x="5714" y="1"/>
                  </a:moveTo>
                  <a:cubicBezTo>
                    <a:pt x="5557" y="1"/>
                    <a:pt x="5425" y="56"/>
                    <a:pt x="5316" y="166"/>
                  </a:cubicBezTo>
                  <a:cubicBezTo>
                    <a:pt x="5203" y="281"/>
                    <a:pt x="5147" y="414"/>
                    <a:pt x="5147" y="567"/>
                  </a:cubicBezTo>
                  <a:cubicBezTo>
                    <a:pt x="5147" y="721"/>
                    <a:pt x="5203" y="853"/>
                    <a:pt x="5315" y="965"/>
                  </a:cubicBezTo>
                  <a:cubicBezTo>
                    <a:pt x="5426" y="1076"/>
                    <a:pt x="5560" y="1132"/>
                    <a:pt x="5714" y="1132"/>
                  </a:cubicBezTo>
                  <a:cubicBezTo>
                    <a:pt x="5869" y="1132"/>
                    <a:pt x="6003" y="1076"/>
                    <a:pt x="6118" y="963"/>
                  </a:cubicBezTo>
                  <a:cubicBezTo>
                    <a:pt x="6226" y="858"/>
                    <a:pt x="6280" y="726"/>
                    <a:pt x="6280" y="567"/>
                  </a:cubicBezTo>
                  <a:cubicBezTo>
                    <a:pt x="6280" y="409"/>
                    <a:pt x="6225" y="276"/>
                    <a:pt x="6114" y="166"/>
                  </a:cubicBezTo>
                  <a:cubicBezTo>
                    <a:pt x="6004" y="56"/>
                    <a:pt x="5871" y="1"/>
                    <a:pt x="5714" y="1"/>
                  </a:cubicBezTo>
                  <a:close/>
                  <a:moveTo>
                    <a:pt x="5975" y="745"/>
                  </a:moveTo>
                  <a:cubicBezTo>
                    <a:pt x="5472" y="745"/>
                    <a:pt x="5472" y="745"/>
                    <a:pt x="5472" y="745"/>
                  </a:cubicBezTo>
                  <a:cubicBezTo>
                    <a:pt x="5472" y="626"/>
                    <a:pt x="5472" y="626"/>
                    <a:pt x="5472" y="626"/>
                  </a:cubicBezTo>
                  <a:cubicBezTo>
                    <a:pt x="5975" y="626"/>
                    <a:pt x="5975" y="626"/>
                    <a:pt x="5975" y="626"/>
                  </a:cubicBezTo>
                  <a:lnTo>
                    <a:pt x="5975" y="745"/>
                  </a:lnTo>
                  <a:close/>
                  <a:moveTo>
                    <a:pt x="5975" y="523"/>
                  </a:moveTo>
                  <a:cubicBezTo>
                    <a:pt x="5472" y="523"/>
                    <a:pt x="5472" y="523"/>
                    <a:pt x="5472" y="523"/>
                  </a:cubicBezTo>
                  <a:cubicBezTo>
                    <a:pt x="5472" y="404"/>
                    <a:pt x="5472" y="404"/>
                    <a:pt x="5472" y="404"/>
                  </a:cubicBezTo>
                  <a:cubicBezTo>
                    <a:pt x="5975" y="404"/>
                    <a:pt x="5975" y="404"/>
                    <a:pt x="5975" y="404"/>
                  </a:cubicBezTo>
                  <a:lnTo>
                    <a:pt x="5975" y="523"/>
                  </a:lnTo>
                  <a:close/>
                  <a:moveTo>
                    <a:pt x="2604" y="1"/>
                  </a:moveTo>
                  <a:cubicBezTo>
                    <a:pt x="2447" y="1"/>
                    <a:pt x="2314" y="56"/>
                    <a:pt x="2206" y="166"/>
                  </a:cubicBezTo>
                  <a:cubicBezTo>
                    <a:pt x="2093" y="281"/>
                    <a:pt x="2036" y="414"/>
                    <a:pt x="2036" y="567"/>
                  </a:cubicBezTo>
                  <a:cubicBezTo>
                    <a:pt x="2036" y="721"/>
                    <a:pt x="2092" y="853"/>
                    <a:pt x="2204" y="965"/>
                  </a:cubicBezTo>
                  <a:cubicBezTo>
                    <a:pt x="2316" y="1076"/>
                    <a:pt x="2449" y="1132"/>
                    <a:pt x="2604" y="1132"/>
                  </a:cubicBezTo>
                  <a:cubicBezTo>
                    <a:pt x="2758" y="1132"/>
                    <a:pt x="2893" y="1076"/>
                    <a:pt x="3007" y="963"/>
                  </a:cubicBezTo>
                  <a:cubicBezTo>
                    <a:pt x="3115" y="858"/>
                    <a:pt x="3170" y="726"/>
                    <a:pt x="3170" y="567"/>
                  </a:cubicBezTo>
                  <a:cubicBezTo>
                    <a:pt x="3170" y="410"/>
                    <a:pt x="3114" y="276"/>
                    <a:pt x="3003" y="166"/>
                  </a:cubicBezTo>
                  <a:cubicBezTo>
                    <a:pt x="2894" y="56"/>
                    <a:pt x="2761" y="1"/>
                    <a:pt x="2604" y="1"/>
                  </a:cubicBezTo>
                  <a:close/>
                  <a:moveTo>
                    <a:pt x="2603" y="121"/>
                  </a:moveTo>
                  <a:cubicBezTo>
                    <a:pt x="2656" y="121"/>
                    <a:pt x="2700" y="164"/>
                    <a:pt x="2700" y="218"/>
                  </a:cubicBezTo>
                  <a:cubicBezTo>
                    <a:pt x="2700" y="271"/>
                    <a:pt x="2656" y="314"/>
                    <a:pt x="2603" y="314"/>
                  </a:cubicBezTo>
                  <a:cubicBezTo>
                    <a:pt x="2549" y="314"/>
                    <a:pt x="2506" y="271"/>
                    <a:pt x="2506" y="218"/>
                  </a:cubicBezTo>
                  <a:cubicBezTo>
                    <a:pt x="2506" y="164"/>
                    <a:pt x="2549" y="121"/>
                    <a:pt x="2603" y="121"/>
                  </a:cubicBezTo>
                  <a:close/>
                  <a:moveTo>
                    <a:pt x="2789" y="679"/>
                  </a:moveTo>
                  <a:cubicBezTo>
                    <a:pt x="2710" y="679"/>
                    <a:pt x="2710" y="679"/>
                    <a:pt x="2710" y="679"/>
                  </a:cubicBezTo>
                  <a:cubicBezTo>
                    <a:pt x="2710" y="1014"/>
                    <a:pt x="2710" y="1014"/>
                    <a:pt x="2710" y="1014"/>
                  </a:cubicBezTo>
                  <a:cubicBezTo>
                    <a:pt x="2496" y="1014"/>
                    <a:pt x="2496" y="1014"/>
                    <a:pt x="2496" y="1014"/>
                  </a:cubicBezTo>
                  <a:cubicBezTo>
                    <a:pt x="2496" y="679"/>
                    <a:pt x="2496" y="679"/>
                    <a:pt x="2496" y="679"/>
                  </a:cubicBezTo>
                  <a:cubicBezTo>
                    <a:pt x="2417" y="679"/>
                    <a:pt x="2417" y="679"/>
                    <a:pt x="2417" y="679"/>
                  </a:cubicBezTo>
                  <a:cubicBezTo>
                    <a:pt x="2417" y="396"/>
                    <a:pt x="2417" y="396"/>
                    <a:pt x="2417" y="396"/>
                  </a:cubicBezTo>
                  <a:cubicBezTo>
                    <a:pt x="2417" y="372"/>
                    <a:pt x="2437" y="352"/>
                    <a:pt x="2461" y="352"/>
                  </a:cubicBezTo>
                  <a:cubicBezTo>
                    <a:pt x="2744" y="352"/>
                    <a:pt x="2744" y="352"/>
                    <a:pt x="2744" y="352"/>
                  </a:cubicBezTo>
                  <a:cubicBezTo>
                    <a:pt x="2769" y="352"/>
                    <a:pt x="2789" y="372"/>
                    <a:pt x="2789" y="396"/>
                  </a:cubicBezTo>
                  <a:lnTo>
                    <a:pt x="2789" y="679"/>
                  </a:lnTo>
                  <a:close/>
                  <a:moveTo>
                    <a:pt x="4159" y="0"/>
                  </a:moveTo>
                  <a:cubicBezTo>
                    <a:pt x="4002" y="0"/>
                    <a:pt x="3869" y="56"/>
                    <a:pt x="3761" y="166"/>
                  </a:cubicBezTo>
                  <a:cubicBezTo>
                    <a:pt x="3731" y="197"/>
                    <a:pt x="3705" y="228"/>
                    <a:pt x="3683" y="261"/>
                  </a:cubicBezTo>
                  <a:cubicBezTo>
                    <a:pt x="3910" y="362"/>
                    <a:pt x="3910" y="362"/>
                    <a:pt x="3910" y="362"/>
                  </a:cubicBezTo>
                  <a:cubicBezTo>
                    <a:pt x="3922" y="342"/>
                    <a:pt x="3935" y="323"/>
                    <a:pt x="3949" y="306"/>
                  </a:cubicBezTo>
                  <a:cubicBezTo>
                    <a:pt x="4015" y="232"/>
                    <a:pt x="4108" y="188"/>
                    <a:pt x="4217" y="188"/>
                  </a:cubicBezTo>
                  <a:cubicBezTo>
                    <a:pt x="4287" y="188"/>
                    <a:pt x="4348" y="204"/>
                    <a:pt x="4390" y="223"/>
                  </a:cubicBezTo>
                  <a:cubicBezTo>
                    <a:pt x="4358" y="355"/>
                    <a:pt x="4358" y="355"/>
                    <a:pt x="4358" y="355"/>
                  </a:cubicBezTo>
                  <a:cubicBezTo>
                    <a:pt x="4328" y="342"/>
                    <a:pt x="4280" y="327"/>
                    <a:pt x="4229" y="327"/>
                  </a:cubicBezTo>
                  <a:cubicBezTo>
                    <a:pt x="4174" y="327"/>
                    <a:pt x="4123" y="345"/>
                    <a:pt x="4087" y="389"/>
                  </a:cubicBezTo>
                  <a:cubicBezTo>
                    <a:pt x="4077" y="400"/>
                    <a:pt x="4069" y="414"/>
                    <a:pt x="4063" y="429"/>
                  </a:cubicBezTo>
                  <a:cubicBezTo>
                    <a:pt x="4142" y="465"/>
                    <a:pt x="4142" y="465"/>
                    <a:pt x="4142" y="465"/>
                  </a:cubicBezTo>
                  <a:cubicBezTo>
                    <a:pt x="4338" y="465"/>
                    <a:pt x="4338" y="465"/>
                    <a:pt x="4338" y="465"/>
                  </a:cubicBezTo>
                  <a:cubicBezTo>
                    <a:pt x="4338" y="547"/>
                    <a:pt x="4338" y="547"/>
                    <a:pt x="4338" y="547"/>
                  </a:cubicBezTo>
                  <a:cubicBezTo>
                    <a:pt x="4328" y="547"/>
                    <a:pt x="4328" y="547"/>
                    <a:pt x="4328" y="547"/>
                  </a:cubicBezTo>
                  <a:cubicBezTo>
                    <a:pt x="4707" y="715"/>
                    <a:pt x="4707" y="715"/>
                    <a:pt x="4707" y="715"/>
                  </a:cubicBezTo>
                  <a:cubicBezTo>
                    <a:pt x="4719" y="668"/>
                    <a:pt x="4725" y="619"/>
                    <a:pt x="4725" y="567"/>
                  </a:cubicBezTo>
                  <a:cubicBezTo>
                    <a:pt x="4725" y="409"/>
                    <a:pt x="4669" y="276"/>
                    <a:pt x="4559" y="166"/>
                  </a:cubicBezTo>
                  <a:cubicBezTo>
                    <a:pt x="4449" y="56"/>
                    <a:pt x="4316" y="0"/>
                    <a:pt x="4159" y="0"/>
                  </a:cubicBezTo>
                  <a:close/>
                  <a:moveTo>
                    <a:pt x="4048" y="683"/>
                  </a:moveTo>
                  <a:cubicBezTo>
                    <a:pt x="4056" y="718"/>
                    <a:pt x="4068" y="745"/>
                    <a:pt x="4086" y="764"/>
                  </a:cubicBezTo>
                  <a:cubicBezTo>
                    <a:pt x="4123" y="806"/>
                    <a:pt x="4177" y="823"/>
                    <a:pt x="4235" y="823"/>
                  </a:cubicBezTo>
                  <a:cubicBezTo>
                    <a:pt x="4288" y="823"/>
                    <a:pt x="4343" y="806"/>
                    <a:pt x="4367" y="793"/>
                  </a:cubicBezTo>
                  <a:cubicBezTo>
                    <a:pt x="4395" y="922"/>
                    <a:pt x="4395" y="922"/>
                    <a:pt x="4395" y="922"/>
                  </a:cubicBezTo>
                  <a:cubicBezTo>
                    <a:pt x="4355" y="944"/>
                    <a:pt x="4288" y="966"/>
                    <a:pt x="4214" y="966"/>
                  </a:cubicBezTo>
                  <a:cubicBezTo>
                    <a:pt x="4101" y="966"/>
                    <a:pt x="3997" y="919"/>
                    <a:pt x="3932" y="834"/>
                  </a:cubicBezTo>
                  <a:cubicBezTo>
                    <a:pt x="3901" y="794"/>
                    <a:pt x="3878" y="745"/>
                    <a:pt x="3867" y="683"/>
                  </a:cubicBezTo>
                  <a:cubicBezTo>
                    <a:pt x="3792" y="683"/>
                    <a:pt x="3792" y="683"/>
                    <a:pt x="3792" y="683"/>
                  </a:cubicBezTo>
                  <a:cubicBezTo>
                    <a:pt x="3792" y="601"/>
                    <a:pt x="3792" y="601"/>
                    <a:pt x="3792" y="601"/>
                  </a:cubicBezTo>
                  <a:cubicBezTo>
                    <a:pt x="3855" y="601"/>
                    <a:pt x="3855" y="601"/>
                    <a:pt x="3855" y="601"/>
                  </a:cubicBezTo>
                  <a:cubicBezTo>
                    <a:pt x="3855" y="581"/>
                    <a:pt x="3855" y="581"/>
                    <a:pt x="3855" y="581"/>
                  </a:cubicBezTo>
                  <a:cubicBezTo>
                    <a:pt x="3855" y="570"/>
                    <a:pt x="3857" y="558"/>
                    <a:pt x="3857" y="547"/>
                  </a:cubicBezTo>
                  <a:cubicBezTo>
                    <a:pt x="3792" y="547"/>
                    <a:pt x="3792" y="547"/>
                    <a:pt x="3792" y="547"/>
                  </a:cubicBezTo>
                  <a:cubicBezTo>
                    <a:pt x="3792" y="465"/>
                    <a:pt x="3792" y="465"/>
                    <a:pt x="3792" y="465"/>
                  </a:cubicBezTo>
                  <a:cubicBezTo>
                    <a:pt x="3805" y="465"/>
                    <a:pt x="3805" y="465"/>
                    <a:pt x="3805" y="465"/>
                  </a:cubicBezTo>
                  <a:cubicBezTo>
                    <a:pt x="3622" y="383"/>
                    <a:pt x="3622" y="383"/>
                    <a:pt x="3622" y="383"/>
                  </a:cubicBezTo>
                  <a:cubicBezTo>
                    <a:pt x="3602" y="441"/>
                    <a:pt x="3591" y="502"/>
                    <a:pt x="3591" y="567"/>
                  </a:cubicBezTo>
                  <a:cubicBezTo>
                    <a:pt x="3591" y="720"/>
                    <a:pt x="3647" y="853"/>
                    <a:pt x="3759" y="965"/>
                  </a:cubicBezTo>
                  <a:cubicBezTo>
                    <a:pt x="3871" y="1076"/>
                    <a:pt x="4004" y="1132"/>
                    <a:pt x="4159" y="1132"/>
                  </a:cubicBezTo>
                  <a:cubicBezTo>
                    <a:pt x="4314" y="1132"/>
                    <a:pt x="4448" y="1076"/>
                    <a:pt x="4562" y="963"/>
                  </a:cubicBezTo>
                  <a:cubicBezTo>
                    <a:pt x="4600" y="926"/>
                    <a:pt x="4632" y="885"/>
                    <a:pt x="4657" y="842"/>
                  </a:cubicBezTo>
                  <a:cubicBezTo>
                    <a:pt x="4299" y="683"/>
                    <a:pt x="4299" y="683"/>
                    <a:pt x="4299" y="683"/>
                  </a:cubicBezTo>
                  <a:lnTo>
                    <a:pt x="4048" y="6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grpSp>
      <p:sp>
        <p:nvSpPr>
          <p:cNvPr id="20" name="Freeform 6"/>
          <p:cNvSpPr>
            <a:spLocks noChangeAspect="1" noEditPoints="1"/>
          </p:cNvSpPr>
          <p:nvPr/>
        </p:nvSpPr>
        <p:spPr bwMode="auto">
          <a:xfrm>
            <a:off x="11116801" y="6292800"/>
            <a:ext cx="757257" cy="22560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nl-NL" sz="2400" dirty="0"/>
          </a:p>
        </p:txBody>
      </p:sp>
      <p:sp>
        <p:nvSpPr>
          <p:cNvPr id="2" name="Tekstvak 1"/>
          <p:cNvSpPr txBox="1"/>
          <p:nvPr/>
        </p:nvSpPr>
        <p:spPr>
          <a:xfrm>
            <a:off x="623391" y="3429001"/>
            <a:ext cx="510076" cy="461665"/>
          </a:xfrm>
          <a:prstGeom prst="rect">
            <a:avLst/>
          </a:prstGeom>
          <a:noFill/>
        </p:spPr>
        <p:txBody>
          <a:bodyPr wrap="none" rtlCol="0">
            <a:spAutoFit/>
          </a:bodyPr>
          <a:lstStyle/>
          <a:p>
            <a:r>
              <a:rPr kumimoji="0" lang="nl-NL"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endParaRPr lang="nl-NL" sz="2400" dirty="0"/>
          </a:p>
        </p:txBody>
      </p:sp>
      <p:sp>
        <p:nvSpPr>
          <p:cNvPr id="5" name="Tijdelijke aanduiding voor tekst 4"/>
          <p:cNvSpPr>
            <a:spLocks noGrp="1"/>
          </p:cNvSpPr>
          <p:nvPr>
            <p:ph type="body" sz="quarter" idx="11" hasCustomPrompt="1"/>
          </p:nvPr>
        </p:nvSpPr>
        <p:spPr>
          <a:xfrm>
            <a:off x="1007435" y="3483200"/>
            <a:ext cx="2880320" cy="384043"/>
          </a:xfrm>
        </p:spPr>
        <p:txBody>
          <a:bodyPr/>
          <a:lstStyle>
            <a:lvl1pPr>
              <a:defRPr sz="2400">
                <a:solidFill>
                  <a:schemeClr val="bg1"/>
                </a:solidFill>
              </a:defRPr>
            </a:lvl1pPr>
          </a:lstStyle>
          <a:p>
            <a:pPr lvl="0"/>
            <a:r>
              <a:rPr lang="nl-NL" dirty="0"/>
              <a:t>&lt;Naam&gt;</a:t>
            </a:r>
          </a:p>
        </p:txBody>
      </p:sp>
      <p:sp>
        <p:nvSpPr>
          <p:cNvPr id="6" name="Tekstvak 5"/>
          <p:cNvSpPr txBox="1"/>
          <p:nvPr/>
        </p:nvSpPr>
        <p:spPr>
          <a:xfrm>
            <a:off x="3791744" y="3470036"/>
            <a:ext cx="6432715" cy="379656"/>
          </a:xfrm>
          <a:prstGeom prst="rect">
            <a:avLst/>
          </a:prstGeom>
          <a:noFill/>
        </p:spPr>
        <p:txBody>
          <a:bodyPr wrap="square" rtlCol="0">
            <a:spAutoFit/>
          </a:bodyPr>
          <a:lstStyle/>
          <a:p>
            <a:pPr lvl="0"/>
            <a:r>
              <a:rPr kumimoji="0" lang="nl-NL" sz="1867"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Boom uitgevers Amsterdam BV</a:t>
            </a:r>
            <a:endParaRPr lang="nl-NL" sz="2400" dirty="0"/>
          </a:p>
        </p:txBody>
      </p:sp>
      <p:sp>
        <p:nvSpPr>
          <p:cNvPr id="12"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35840791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hthoek 12"/>
          <p:cNvSpPr/>
          <p:nvPr/>
        </p:nvSpPr>
        <p:spPr>
          <a:xfrm>
            <a:off x="0" y="0"/>
            <a:ext cx="12193587" cy="665845"/>
          </a:xfrm>
          <a:prstGeom prst="rect">
            <a:avLst/>
          </a:prstGeom>
          <a:solidFill>
            <a:srgbClr val="005DAA"/>
          </a:solidFill>
          <a:ln w="25400" cap="flat" cmpd="sng" algn="ctr">
            <a:noFill/>
            <a:prstDash val="solid"/>
          </a:ln>
          <a:effectLst/>
        </p:spPr>
        <p:txBody>
          <a:bodyPr lIns="91428" tIns="45713" rIns="91428" bIns="45713"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67"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Tijdelijke aanduiding voor tekst 2"/>
          <p:cNvSpPr>
            <a:spLocks noGrp="1"/>
          </p:cNvSpPr>
          <p:nvPr>
            <p:ph type="body" idx="1"/>
          </p:nvPr>
        </p:nvSpPr>
        <p:spPr>
          <a:xfrm>
            <a:off x="1106523" y="2152497"/>
            <a:ext cx="10441359" cy="3815116"/>
          </a:xfrm>
          <a:prstGeom prst="rect">
            <a:avLst/>
          </a:prstGeom>
        </p:spPr>
        <p:txBody>
          <a:bodyPr vert="horz" lIns="0" tIns="0" rIns="0" bIns="0" rtlCol="0">
            <a:noAutofit/>
          </a:bodyPr>
          <a:lstStyle/>
          <a:p>
            <a:pPr marL="250819" marR="0" lvl="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Klik om de modelstijlen te bewerken</a:t>
            </a:r>
          </a:p>
          <a:p>
            <a:pPr marL="503987" marR="0" lvl="1"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Tweede niveau</a:t>
            </a:r>
          </a:p>
          <a:p>
            <a:pPr marL="755981" marR="0" lvl="2"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Derde niveau</a:t>
            </a:r>
          </a:p>
          <a:p>
            <a:pPr marL="0" marR="0" lvl="3"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1" i="0" u="none" strike="noStrike" kern="1200" cap="none" spc="0" normalizeH="0" baseline="0" noProof="1">
                <a:ln>
                  <a:noFill/>
                </a:ln>
                <a:solidFill>
                  <a:prstClr val="black"/>
                </a:solidFill>
                <a:effectLst/>
                <a:uLnTx/>
                <a:uFillTx/>
                <a:latin typeface="Calibri" panose="020F0502020204030204" pitchFamily="34" charset="0"/>
                <a:ea typeface="+mn-ea"/>
                <a:cs typeface="+mn-cs"/>
              </a:rPr>
              <a:t>Vierde niveau</a:t>
            </a:r>
          </a:p>
          <a:p>
            <a:pPr marL="0" marR="0" lvl="4"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Vijfde niveau</a:t>
            </a:r>
          </a:p>
          <a:p>
            <a:pPr marL="251994" marR="0" lvl="5"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Zesde niveau</a:t>
            </a:r>
          </a:p>
          <a:p>
            <a:pPr marL="467988" marR="0" lvl="6"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Zevende niveau</a:t>
            </a:r>
          </a:p>
          <a:p>
            <a:pPr marL="683983" marR="0" lvl="7"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Achtste niveau</a:t>
            </a:r>
          </a:p>
          <a:p>
            <a:pPr marL="0" marR="0" lvl="8"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Negende niveau</a:t>
            </a:r>
          </a:p>
        </p:txBody>
      </p:sp>
      <p:sp>
        <p:nvSpPr>
          <p:cNvPr id="17" name="Freeform 6"/>
          <p:cNvSpPr>
            <a:spLocks noEditPoints="1"/>
          </p:cNvSpPr>
          <p:nvPr/>
        </p:nvSpPr>
        <p:spPr bwMode="auto">
          <a:xfrm>
            <a:off x="11118711" y="6292995"/>
            <a:ext cx="762099" cy="22696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rgbClr val="005DAA"/>
          </a:solidFill>
          <a:ln>
            <a:noFill/>
          </a:ln>
        </p:spPr>
        <p:txBody>
          <a:bodyPr vert="horz" wrap="square" lIns="91428" tIns="45713" rIns="91428" bIns="45713" numCol="1" anchor="t" anchorCtr="0" compatLnSpc="1">
            <a:prstTxWarp prst="textNoShape">
              <a:avLst/>
            </a:prstTxWarp>
          </a:bodyPr>
          <a:lstStyle/>
          <a:p>
            <a:endParaRPr lang="nl-NL" sz="2400" dirty="0"/>
          </a:p>
        </p:txBody>
      </p:sp>
      <p:sp>
        <p:nvSpPr>
          <p:cNvPr id="18" name="Tijdelijke aanduiding voor titel 1"/>
          <p:cNvSpPr>
            <a:spLocks noGrp="1"/>
          </p:cNvSpPr>
          <p:nvPr>
            <p:ph type="title"/>
          </p:nvPr>
        </p:nvSpPr>
        <p:spPr>
          <a:xfrm>
            <a:off x="1106523" y="1007968"/>
            <a:ext cx="10441359" cy="938003"/>
          </a:xfrm>
          <a:prstGeom prst="rect">
            <a:avLst/>
          </a:prstGeom>
        </p:spPr>
        <p:txBody>
          <a:bodyPr vert="horz" lIns="0" tIns="0" rIns="0" bIns="0" rtlCol="0" anchor="b">
            <a:noAutofit/>
          </a:bodyPr>
          <a:lstStyle/>
          <a:p>
            <a:r>
              <a:rPr lang="nl-NL" noProof="1"/>
              <a:t>Klik om de stijl te bewerken</a:t>
            </a:r>
          </a:p>
        </p:txBody>
      </p:sp>
    </p:spTree>
    <p:extLst>
      <p:ext uri="{BB962C8B-B14F-4D97-AF65-F5344CB8AC3E}">
        <p14:creationId xmlns:p14="http://schemas.microsoft.com/office/powerpoint/2010/main" val="930299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377" rtl="0" eaLnBrk="1" latinLnBrk="0" hangingPunct="1">
        <a:spcBef>
          <a:spcPct val="0"/>
        </a:spcBef>
        <a:buNone/>
        <a:defRPr sz="4000" kern="1200">
          <a:solidFill>
            <a:srgbClr val="005DAA"/>
          </a:solidFill>
          <a:latin typeface="Calibri Light" panose="020F0302020204030204" pitchFamily="34" charset="0"/>
          <a:ea typeface="+mj-ea"/>
          <a:cs typeface="+mj-cs"/>
        </a:defRPr>
      </a:lvl1pPr>
    </p:titleStyle>
    <p:bodyStyle>
      <a:lvl1pPr marL="250819" marR="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sz="1867" kern="1200">
          <a:solidFill>
            <a:schemeClr val="tx1"/>
          </a:solidFill>
          <a:latin typeface="+mn-lt"/>
          <a:ea typeface="+mn-ea"/>
          <a:cs typeface="+mn-cs"/>
        </a:defRPr>
      </a:lvl1pPr>
      <a:lvl2pPr marL="503987" marR="0"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sz="1867" kern="1200">
          <a:solidFill>
            <a:schemeClr val="tx1"/>
          </a:solidFill>
          <a:latin typeface="+mn-lt"/>
          <a:ea typeface="+mn-ea"/>
          <a:cs typeface="+mn-cs"/>
        </a:defRPr>
      </a:lvl2pPr>
      <a:lvl3pPr marL="755981" marR="0"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sz="1867" kern="1200">
          <a:solidFill>
            <a:schemeClr val="tx1"/>
          </a:solidFill>
          <a:latin typeface="+mn-lt"/>
          <a:ea typeface="+mn-ea"/>
          <a:cs typeface="+mn-cs"/>
        </a:defRPr>
      </a:lvl3pPr>
      <a:lvl4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4pPr>
      <a:lvl5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5pPr>
      <a:lvl6pPr marL="251994"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6pPr>
      <a:lvl7pPr marL="467988"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7pPr>
      <a:lvl8pPr marL="683983"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8pPr>
      <a:lvl9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9pPr>
    </p:bodyStyle>
    <p:otherStyle>
      <a:defPPr>
        <a:defRPr lang="nl-NL"/>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BF1j1PXRq-I" TargetMode="External"/><Relationship Id="rId7" Type="http://schemas.openxmlformats.org/officeDocument/2006/relationships/image" Target="../media/image20.jpeg"/><Relationship Id="rId2" Type="http://schemas.openxmlformats.org/officeDocument/2006/relationships/hyperlink" Target="https://www.youtube.com/watch?v=umesL6OcZG8" TargetMode="Externa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s://www.youtube.com/watch?feature=endscreen&amp;v=NOuuxVqAcqM&amp;NR=1" TargetMode="External"/><Relationship Id="rId4" Type="http://schemas.openxmlformats.org/officeDocument/2006/relationships/hyperlink" Target="http://www.youtube.com/watch?v=oI_ONptx2N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hyperlink" Target="http://www.fasstichting.n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86036" y="186268"/>
            <a:ext cx="8497107" cy="2556934"/>
          </a:xfrm>
        </p:spPr>
        <p:txBody>
          <a:bodyPr/>
          <a:lstStyle/>
          <a:p>
            <a:pPr fontAlgn="ctr">
              <a:lnSpc>
                <a:spcPct val="100000"/>
              </a:lnSpc>
            </a:pPr>
            <a:r>
              <a:rPr lang="nl-NL" dirty="0"/>
              <a:t>Levensfasen</a:t>
            </a:r>
            <a:br>
              <a:rPr lang="nl-NL" dirty="0"/>
            </a:br>
            <a:r>
              <a:rPr lang="nl-NL" dirty="0"/>
              <a:t>De ontwikkelingspsychologie van de mens</a:t>
            </a:r>
          </a:p>
        </p:txBody>
      </p:sp>
      <p:sp>
        <p:nvSpPr>
          <p:cNvPr id="3" name="Ondertitel 2"/>
          <p:cNvSpPr>
            <a:spLocks noGrp="1"/>
          </p:cNvSpPr>
          <p:nvPr>
            <p:ph type="subTitle" idx="1"/>
          </p:nvPr>
        </p:nvSpPr>
        <p:spPr/>
        <p:txBody>
          <a:bodyPr/>
          <a:lstStyle/>
          <a:p>
            <a:r>
              <a:rPr lang="nl-NL" dirty="0"/>
              <a:t>Hoofdstuk 1 De prenatale periode</a:t>
            </a:r>
          </a:p>
        </p:txBody>
      </p:sp>
    </p:spTree>
    <p:extLst>
      <p:ext uri="{BB962C8B-B14F-4D97-AF65-F5344CB8AC3E}">
        <p14:creationId xmlns:p14="http://schemas.microsoft.com/office/powerpoint/2010/main" val="1453782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1 De prenatale periode</a:t>
            </a:r>
          </a:p>
          <a:p>
            <a:endParaRPr lang="nl-NL" dirty="0"/>
          </a:p>
        </p:txBody>
      </p:sp>
      <p:sp>
        <p:nvSpPr>
          <p:cNvPr id="3" name="Tijdelijke aanduiding voor tekst 2"/>
          <p:cNvSpPr>
            <a:spLocks noGrp="1"/>
          </p:cNvSpPr>
          <p:nvPr>
            <p:ph type="body" sz="quarter" idx="14"/>
          </p:nvPr>
        </p:nvSpPr>
        <p:spPr>
          <a:xfrm>
            <a:off x="1106526" y="2180861"/>
            <a:ext cx="4629448" cy="1248139"/>
          </a:xfrm>
        </p:spPr>
        <p:txBody>
          <a:bodyPr/>
          <a:lstStyle/>
          <a:p>
            <a:r>
              <a:rPr lang="nl-NL" dirty="0"/>
              <a:t>Tweede trimester (4-6 maand)</a:t>
            </a:r>
            <a:br>
              <a:rPr lang="nl-NL" dirty="0"/>
            </a:br>
            <a:r>
              <a:rPr lang="nl-NL" dirty="0"/>
              <a:t>16 weken (4 maanden)</a:t>
            </a:r>
            <a:br>
              <a:rPr lang="nl-NL" dirty="0"/>
            </a:br>
            <a:r>
              <a:rPr lang="nl-NL" dirty="0"/>
              <a:t>15 cm / 125 gram</a:t>
            </a:r>
          </a:p>
          <a:p>
            <a:pPr marL="0" indent="0">
              <a:buNone/>
            </a:pPr>
            <a:endParaRPr lang="nl-NL" dirty="0"/>
          </a:p>
        </p:txBody>
      </p:sp>
      <p:sp>
        <p:nvSpPr>
          <p:cNvPr id="4" name="Tijdelijke aanduiding voor tekst 3"/>
          <p:cNvSpPr>
            <a:spLocks noGrp="1"/>
          </p:cNvSpPr>
          <p:nvPr>
            <p:ph type="body" sz="quarter" idx="15"/>
          </p:nvPr>
        </p:nvSpPr>
        <p:spPr/>
        <p:txBody>
          <a:bodyPr/>
          <a:lstStyle/>
          <a:p>
            <a:r>
              <a:rPr lang="nl-NL" dirty="0"/>
              <a:t>Ontwikkeling van de mens</a:t>
            </a:r>
          </a:p>
        </p:txBody>
      </p:sp>
      <p:sp>
        <p:nvSpPr>
          <p:cNvPr id="5" name="Tijdelijke aanduiding voor tekst 2">
            <a:extLst>
              <a:ext uri="{FF2B5EF4-FFF2-40B4-BE49-F238E27FC236}">
                <a16:creationId xmlns:a16="http://schemas.microsoft.com/office/drawing/2014/main" id="{AEEB2823-BD92-4107-B9E6-92915586A225}"/>
              </a:ext>
            </a:extLst>
          </p:cNvPr>
          <p:cNvSpPr txBox="1">
            <a:spLocks/>
          </p:cNvSpPr>
          <p:nvPr/>
        </p:nvSpPr>
        <p:spPr>
          <a:xfrm>
            <a:off x="5735973" y="2180861"/>
            <a:ext cx="4629448" cy="768349"/>
          </a:xfrm>
          <a:prstGeom prst="rect">
            <a:avLst/>
          </a:prstGeom>
        </p:spPr>
        <p:txBody>
          <a:bodyPr vert="horz" lIns="0" tIns="0" rIns="0" bIns="0" rtlCol="0">
            <a:noAutofit/>
          </a:bodyPr>
          <a:lstStyle>
            <a:lvl1pPr marL="250819" marR="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sz="1867" kern="1200">
                <a:solidFill>
                  <a:schemeClr val="tx1"/>
                </a:solidFill>
                <a:latin typeface="+mn-lt"/>
                <a:ea typeface="+mn-ea"/>
                <a:cs typeface="+mn-cs"/>
              </a:defRPr>
            </a:lvl1pPr>
            <a:lvl2pPr marL="503987" marR="0"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sz="1867" kern="1200">
                <a:solidFill>
                  <a:schemeClr val="tx1"/>
                </a:solidFill>
                <a:latin typeface="+mn-lt"/>
                <a:ea typeface="+mn-ea"/>
                <a:cs typeface="+mn-cs"/>
              </a:defRPr>
            </a:lvl2pPr>
            <a:lvl3pPr marL="755981" marR="0"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sz="1867" kern="1200">
                <a:solidFill>
                  <a:schemeClr val="tx1"/>
                </a:solidFill>
                <a:latin typeface="+mn-lt"/>
                <a:ea typeface="+mn-ea"/>
                <a:cs typeface="+mn-cs"/>
              </a:defRPr>
            </a:lvl3pPr>
            <a:lvl4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4pPr>
            <a:lvl5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5pPr>
            <a:lvl6pPr marL="251994"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6pPr>
            <a:lvl7pPr marL="467988"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7pPr>
            <a:lvl8pPr marL="683983"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8pPr>
            <a:lvl9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9pPr>
          </a:lstStyle>
          <a:p>
            <a:r>
              <a:rPr lang="nl-NL" dirty="0"/>
              <a:t>Foetus bedekt met laagje donzig haar</a:t>
            </a:r>
          </a:p>
          <a:p>
            <a:r>
              <a:rPr lang="nl-NL" dirty="0"/>
              <a:t>Huidcellen maken huidsmeer (bescherming)</a:t>
            </a:r>
          </a:p>
          <a:p>
            <a:pPr marL="0" indent="0">
              <a:buFont typeface="Wingdings 2" panose="05020102010507070707" pitchFamily="18" charset="2"/>
              <a:buNone/>
            </a:pPr>
            <a:endParaRPr lang="nl-NL" dirty="0"/>
          </a:p>
        </p:txBody>
      </p:sp>
      <p:pic>
        <p:nvPicPr>
          <p:cNvPr id="6" name="Picture 6" descr="http://home.planet.nl/~gruit037/tamara/images/embryo11.jpg">
            <a:extLst>
              <a:ext uri="{FF2B5EF4-FFF2-40B4-BE49-F238E27FC236}">
                <a16:creationId xmlns:a16="http://schemas.microsoft.com/office/drawing/2014/main" id="{D4CAD01F-BDA1-40EA-B1ED-4B402F6520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7055" y="3381011"/>
            <a:ext cx="3063345" cy="2960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home.planet.nl/~gruit037/tamara/images/plaatje_languno.jpg">
            <a:extLst>
              <a:ext uri="{FF2B5EF4-FFF2-40B4-BE49-F238E27FC236}">
                <a16:creationId xmlns:a16="http://schemas.microsoft.com/office/drawing/2014/main" id="{C2BC6E4D-CE24-447E-A6B2-39DB93BC42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3709" y="3381011"/>
            <a:ext cx="2166159" cy="2960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8953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a:xfrm>
            <a:off x="1106526" y="2180861"/>
            <a:ext cx="4629448" cy="1248139"/>
          </a:xfrm>
        </p:spPr>
        <p:txBody>
          <a:bodyPr/>
          <a:lstStyle/>
          <a:p>
            <a:r>
              <a:rPr lang="nl-NL" dirty="0"/>
              <a:t>Derde trimester </a:t>
            </a:r>
            <a:br>
              <a:rPr lang="nl-NL" dirty="0"/>
            </a:br>
            <a:r>
              <a:rPr lang="nl-NL" dirty="0"/>
              <a:t>7-9 maanden</a:t>
            </a:r>
          </a:p>
        </p:txBody>
      </p:sp>
      <p:sp>
        <p:nvSpPr>
          <p:cNvPr id="4" name="Tijdelijke aanduiding voor tekst 3"/>
          <p:cNvSpPr>
            <a:spLocks noGrp="1"/>
          </p:cNvSpPr>
          <p:nvPr>
            <p:ph type="body" sz="quarter" idx="15"/>
          </p:nvPr>
        </p:nvSpPr>
        <p:spPr/>
        <p:txBody>
          <a:bodyPr/>
          <a:lstStyle/>
          <a:p>
            <a:r>
              <a:rPr lang="nl-NL" dirty="0"/>
              <a:t>Ontwikkeling van de mens</a:t>
            </a:r>
          </a:p>
        </p:txBody>
      </p:sp>
      <p:sp>
        <p:nvSpPr>
          <p:cNvPr id="5" name="Tijdelijke aanduiding voor tekst 2">
            <a:extLst>
              <a:ext uri="{FF2B5EF4-FFF2-40B4-BE49-F238E27FC236}">
                <a16:creationId xmlns:a16="http://schemas.microsoft.com/office/drawing/2014/main" id="{AEEB2823-BD92-4107-B9E6-92915586A225}"/>
              </a:ext>
            </a:extLst>
          </p:cNvPr>
          <p:cNvSpPr txBox="1">
            <a:spLocks/>
          </p:cNvSpPr>
          <p:nvPr/>
        </p:nvSpPr>
        <p:spPr>
          <a:xfrm>
            <a:off x="5735973" y="2180861"/>
            <a:ext cx="4629448" cy="1248139"/>
          </a:xfrm>
          <a:prstGeom prst="rect">
            <a:avLst/>
          </a:prstGeom>
        </p:spPr>
        <p:txBody>
          <a:bodyPr vert="horz" lIns="0" tIns="0" rIns="0" bIns="0" rtlCol="0">
            <a:noAutofit/>
          </a:bodyPr>
          <a:lstStyle>
            <a:lvl1pPr marL="250819" marR="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sz="1867" kern="1200">
                <a:solidFill>
                  <a:schemeClr val="tx1"/>
                </a:solidFill>
                <a:latin typeface="+mn-lt"/>
                <a:ea typeface="+mn-ea"/>
                <a:cs typeface="+mn-cs"/>
              </a:defRPr>
            </a:lvl1pPr>
            <a:lvl2pPr marL="503987" marR="0"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sz="1867" kern="1200">
                <a:solidFill>
                  <a:schemeClr val="tx1"/>
                </a:solidFill>
                <a:latin typeface="+mn-lt"/>
                <a:ea typeface="+mn-ea"/>
                <a:cs typeface="+mn-cs"/>
              </a:defRPr>
            </a:lvl2pPr>
            <a:lvl3pPr marL="755981" marR="0"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sz="1867" kern="1200">
                <a:solidFill>
                  <a:schemeClr val="tx1"/>
                </a:solidFill>
                <a:latin typeface="+mn-lt"/>
                <a:ea typeface="+mn-ea"/>
                <a:cs typeface="+mn-cs"/>
              </a:defRPr>
            </a:lvl3pPr>
            <a:lvl4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4pPr>
            <a:lvl5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5pPr>
            <a:lvl6pPr marL="251994"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6pPr>
            <a:lvl7pPr marL="467988"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7pPr>
            <a:lvl8pPr marL="683983"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8pPr>
            <a:lvl9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9pPr>
          </a:lstStyle>
          <a:p>
            <a:r>
              <a:rPr lang="nl-NL" dirty="0"/>
              <a:t>7 </a:t>
            </a:r>
            <a:r>
              <a:rPr lang="nl-NL" dirty="0" err="1"/>
              <a:t>mnd</a:t>
            </a:r>
            <a:r>
              <a:rPr lang="nl-NL" dirty="0"/>
              <a:t>: 38 cm / 1300 gram</a:t>
            </a:r>
          </a:p>
          <a:p>
            <a:r>
              <a:rPr lang="nl-NL" dirty="0"/>
              <a:t>8 </a:t>
            </a:r>
            <a:r>
              <a:rPr lang="nl-NL" dirty="0" err="1"/>
              <a:t>mnd</a:t>
            </a:r>
            <a:r>
              <a:rPr lang="nl-NL" dirty="0"/>
              <a:t>: 40 cm / 2500 gram</a:t>
            </a:r>
          </a:p>
          <a:p>
            <a:r>
              <a:rPr lang="nl-NL" dirty="0"/>
              <a:t>9 </a:t>
            </a:r>
            <a:r>
              <a:rPr lang="nl-NL" dirty="0" err="1"/>
              <a:t>mnd</a:t>
            </a:r>
            <a:r>
              <a:rPr lang="nl-NL" dirty="0"/>
              <a:t> 3000-4000 gram</a:t>
            </a:r>
          </a:p>
          <a:p>
            <a:r>
              <a:rPr lang="nl-NL" dirty="0"/>
              <a:t>Foetus ligt steeds vaker met hoofdje naar beneden</a:t>
            </a:r>
          </a:p>
          <a:p>
            <a:pPr marL="0" indent="0">
              <a:buFont typeface="Wingdings 2" panose="05020102010507070707" pitchFamily="18" charset="2"/>
              <a:buNone/>
            </a:pPr>
            <a:endParaRPr lang="nl-NL" dirty="0"/>
          </a:p>
        </p:txBody>
      </p:sp>
      <p:pic>
        <p:nvPicPr>
          <p:cNvPr id="9" name="Picture 8" descr="http://home.planet.nl/~gruit037/tamara/images/7_maanden2.jpg">
            <a:extLst>
              <a:ext uri="{FF2B5EF4-FFF2-40B4-BE49-F238E27FC236}">
                <a16:creationId xmlns:a16="http://schemas.microsoft.com/office/drawing/2014/main" id="{7ADFD07A-B96A-4DEB-842E-8AA55DBF3E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1063" y="3841488"/>
            <a:ext cx="3013604" cy="246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Foto 10b">
            <a:extLst>
              <a:ext uri="{FF2B5EF4-FFF2-40B4-BE49-F238E27FC236}">
                <a16:creationId xmlns:a16="http://schemas.microsoft.com/office/drawing/2014/main" id="{FADC9B44-EF67-4E17-BADD-7D02111B0A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1547" y="2976296"/>
            <a:ext cx="2759386" cy="276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jdelijke aanduiding voor tekst 6">
            <a:extLst>
              <a:ext uri="{FF2B5EF4-FFF2-40B4-BE49-F238E27FC236}">
                <a16:creationId xmlns:a16="http://schemas.microsoft.com/office/drawing/2014/main" id="{5FFBCFE6-6979-4F7E-B56F-7854AB62DF88}"/>
              </a:ext>
            </a:extLst>
          </p:cNvPr>
          <p:cNvSpPr>
            <a:spLocks noGrp="1"/>
          </p:cNvSpPr>
          <p:nvPr>
            <p:ph type="body" sz="quarter" idx="13"/>
          </p:nvPr>
        </p:nvSpPr>
        <p:spPr/>
        <p:txBody>
          <a:bodyPr/>
          <a:lstStyle/>
          <a:p>
            <a:r>
              <a:rPr lang="nl-NL" dirty="0"/>
              <a:t>Hoofdstuk 1 De prenatale periode</a:t>
            </a:r>
          </a:p>
          <a:p>
            <a:endParaRPr lang="nl-NL" dirty="0"/>
          </a:p>
        </p:txBody>
      </p:sp>
    </p:spTree>
    <p:extLst>
      <p:ext uri="{BB962C8B-B14F-4D97-AF65-F5344CB8AC3E}">
        <p14:creationId xmlns:p14="http://schemas.microsoft.com/office/powerpoint/2010/main" val="575637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1 De prenatale periode</a:t>
            </a:r>
          </a:p>
        </p:txBody>
      </p:sp>
      <p:sp>
        <p:nvSpPr>
          <p:cNvPr id="3" name="Tijdelijke aanduiding voor tekst 2"/>
          <p:cNvSpPr>
            <a:spLocks noGrp="1"/>
          </p:cNvSpPr>
          <p:nvPr>
            <p:ph type="body" sz="quarter" idx="14"/>
          </p:nvPr>
        </p:nvSpPr>
        <p:spPr/>
        <p:txBody>
          <a:bodyPr/>
          <a:lstStyle/>
          <a:p>
            <a:r>
              <a:rPr lang="nl-NL" altLang="en-US" dirty="0"/>
              <a:t>Eerste trimester </a:t>
            </a:r>
            <a:r>
              <a:rPr lang="nl-NL" altLang="en-US" i="1" dirty="0"/>
              <a:t>(embryonale fase)</a:t>
            </a:r>
          </a:p>
          <a:p>
            <a:pPr lvl="1"/>
            <a:r>
              <a:rPr lang="nl-NL" altLang="en-US" dirty="0"/>
              <a:t>Twee periodes: </a:t>
            </a:r>
          </a:p>
          <a:p>
            <a:pPr lvl="2"/>
            <a:r>
              <a:rPr lang="nl-NL" altLang="en-US" dirty="0"/>
              <a:t>eerste 2 weken: GERMINALE fase</a:t>
            </a:r>
          </a:p>
          <a:p>
            <a:pPr lvl="2"/>
            <a:r>
              <a:rPr lang="nl-NL" altLang="en-US" dirty="0"/>
              <a:t>volgende 6 tot 10 weken</a:t>
            </a:r>
          </a:p>
          <a:p>
            <a:pPr lvl="1">
              <a:buFont typeface="Wingdings" panose="05000000000000000000" pitchFamily="2" charset="2"/>
              <a:buNone/>
            </a:pPr>
            <a:endParaRPr lang="nl-NL" altLang="en-US" dirty="0"/>
          </a:p>
          <a:p>
            <a:r>
              <a:rPr lang="nl-NL" altLang="en-US" dirty="0"/>
              <a:t>Tweede trimester</a:t>
            </a:r>
          </a:p>
          <a:p>
            <a:pPr lvl="1"/>
            <a:r>
              <a:rPr lang="nl-NL" altLang="en-US" dirty="0"/>
              <a:t>de 4e tot en met 6e maand</a:t>
            </a:r>
          </a:p>
          <a:p>
            <a:pPr lvl="1">
              <a:buFont typeface="Wingdings" panose="05000000000000000000" pitchFamily="2" charset="2"/>
              <a:buNone/>
            </a:pPr>
            <a:endParaRPr lang="nl-NL" altLang="en-US" dirty="0"/>
          </a:p>
          <a:p>
            <a:r>
              <a:rPr lang="nl-NL" altLang="en-US" dirty="0"/>
              <a:t>Derde trimester</a:t>
            </a:r>
          </a:p>
          <a:p>
            <a:pPr lvl="1"/>
            <a:r>
              <a:rPr lang="nl-NL" altLang="en-US" dirty="0"/>
              <a:t>laatste 3 maanden</a:t>
            </a:r>
          </a:p>
          <a:p>
            <a:endParaRPr lang="nl-NL" dirty="0"/>
          </a:p>
        </p:txBody>
      </p:sp>
      <p:sp>
        <p:nvSpPr>
          <p:cNvPr id="4" name="Tijdelijke aanduiding voor tekst 3"/>
          <p:cNvSpPr>
            <a:spLocks noGrp="1"/>
          </p:cNvSpPr>
          <p:nvPr>
            <p:ph type="body" sz="quarter" idx="15"/>
          </p:nvPr>
        </p:nvSpPr>
        <p:spPr/>
        <p:txBody>
          <a:bodyPr/>
          <a:lstStyle/>
          <a:p>
            <a:r>
              <a:rPr lang="nl-NL" altLang="en-US" sz="4800" dirty="0"/>
              <a:t>Prenatale fase</a:t>
            </a:r>
            <a:endParaRPr lang="nl-NL" dirty="0"/>
          </a:p>
        </p:txBody>
      </p:sp>
      <p:pic>
        <p:nvPicPr>
          <p:cNvPr id="6" name="Afbeelding 5">
            <a:extLst>
              <a:ext uri="{FF2B5EF4-FFF2-40B4-BE49-F238E27FC236}">
                <a16:creationId xmlns:a16="http://schemas.microsoft.com/office/drawing/2014/main" id="{1B199C13-C0AB-4850-AA63-1EF7DC7E24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2596" y="2180861"/>
            <a:ext cx="4164872" cy="3017672"/>
          </a:xfrm>
          <a:prstGeom prst="rect">
            <a:avLst/>
          </a:prstGeom>
        </p:spPr>
      </p:pic>
    </p:spTree>
    <p:extLst>
      <p:ext uri="{BB962C8B-B14F-4D97-AF65-F5344CB8AC3E}">
        <p14:creationId xmlns:p14="http://schemas.microsoft.com/office/powerpoint/2010/main" val="4045327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1 De prenatale periode</a:t>
            </a:r>
          </a:p>
        </p:txBody>
      </p:sp>
      <p:sp>
        <p:nvSpPr>
          <p:cNvPr id="3" name="Tijdelijke aanduiding voor tekst 2"/>
          <p:cNvSpPr>
            <a:spLocks noGrp="1"/>
          </p:cNvSpPr>
          <p:nvPr>
            <p:ph type="body" sz="quarter" idx="14"/>
          </p:nvPr>
        </p:nvSpPr>
        <p:spPr/>
        <p:txBody>
          <a:bodyPr/>
          <a:lstStyle/>
          <a:p>
            <a:pPr marL="36000">
              <a:lnSpc>
                <a:spcPct val="150000"/>
              </a:lnSpc>
            </a:pPr>
            <a:r>
              <a:rPr lang="nl-NL" dirty="0" err="1">
                <a:hlinkClick r:id="rId2"/>
              </a:rPr>
              <a:t>Rooting</a:t>
            </a:r>
            <a:r>
              <a:rPr lang="nl-NL" dirty="0">
                <a:hlinkClick r:id="rId2"/>
              </a:rPr>
              <a:t> reflex en </a:t>
            </a:r>
            <a:r>
              <a:rPr lang="nl-NL" dirty="0" err="1">
                <a:hlinkClick r:id="rId2"/>
              </a:rPr>
              <a:t>sucking</a:t>
            </a:r>
            <a:r>
              <a:rPr lang="nl-NL" dirty="0">
                <a:hlinkClick r:id="rId2"/>
              </a:rPr>
              <a:t> reflex</a:t>
            </a:r>
            <a:endParaRPr lang="nl-NL" dirty="0"/>
          </a:p>
          <a:p>
            <a:pPr marL="36000">
              <a:lnSpc>
                <a:spcPct val="150000"/>
              </a:lnSpc>
            </a:pPr>
            <a:r>
              <a:rPr lang="nl-NL" dirty="0"/>
              <a:t> </a:t>
            </a:r>
            <a:r>
              <a:rPr lang="nl-NL" dirty="0" err="1">
                <a:hlinkClick r:id="rId3"/>
              </a:rPr>
              <a:t>Palmar</a:t>
            </a:r>
            <a:r>
              <a:rPr lang="nl-NL" dirty="0">
                <a:hlinkClick r:id="rId3"/>
              </a:rPr>
              <a:t> reflex of grijpreflex</a:t>
            </a:r>
            <a:endParaRPr lang="nl-NL" dirty="0"/>
          </a:p>
          <a:p>
            <a:pPr marL="36000">
              <a:lnSpc>
                <a:spcPct val="150000"/>
              </a:lnSpc>
            </a:pPr>
            <a:r>
              <a:rPr lang="nl-NL" dirty="0" err="1">
                <a:hlinkClick r:id="rId4"/>
              </a:rPr>
              <a:t>Plantar</a:t>
            </a:r>
            <a:r>
              <a:rPr lang="nl-NL" dirty="0">
                <a:hlinkClick r:id="rId4"/>
              </a:rPr>
              <a:t> reflex of </a:t>
            </a:r>
            <a:r>
              <a:rPr lang="nl-NL" dirty="0" err="1">
                <a:hlinkClick r:id="rId4"/>
              </a:rPr>
              <a:t>Babinskyreflex</a:t>
            </a:r>
            <a:endParaRPr lang="nl-NL" dirty="0"/>
          </a:p>
          <a:p>
            <a:pPr marL="36000">
              <a:lnSpc>
                <a:spcPct val="150000"/>
              </a:lnSpc>
            </a:pPr>
            <a:r>
              <a:rPr lang="nl-NL" dirty="0">
                <a:hlinkClick r:id="rId5"/>
              </a:rPr>
              <a:t>Mororeflex</a:t>
            </a:r>
            <a:r>
              <a:rPr lang="nl-NL" dirty="0"/>
              <a:t>                 </a:t>
            </a:r>
          </a:p>
          <a:p>
            <a:pPr marL="36000">
              <a:lnSpc>
                <a:spcPct val="150000"/>
              </a:lnSpc>
            </a:pPr>
            <a:r>
              <a:rPr lang="nl-NL" dirty="0"/>
              <a:t>Uterine withdrawal reflex</a:t>
            </a:r>
          </a:p>
          <a:p>
            <a:pPr marL="36000">
              <a:lnSpc>
                <a:spcPct val="150000"/>
              </a:lnSpc>
            </a:pPr>
            <a:r>
              <a:rPr lang="nl-NL" dirty="0"/>
              <a:t>Asymmetrische tonische nekreflex</a:t>
            </a:r>
          </a:p>
          <a:p>
            <a:pPr marL="36000">
              <a:lnSpc>
                <a:spcPct val="150000"/>
              </a:lnSpc>
            </a:pPr>
            <a:r>
              <a:rPr lang="nl-NL" dirty="0" err="1"/>
              <a:t>Spinal</a:t>
            </a:r>
            <a:r>
              <a:rPr lang="nl-NL" dirty="0"/>
              <a:t> galant reflex</a:t>
            </a:r>
          </a:p>
          <a:p>
            <a:pPr marL="36000">
              <a:lnSpc>
                <a:spcPct val="150000"/>
              </a:lnSpc>
            </a:pPr>
            <a:r>
              <a:rPr lang="nl-NL" dirty="0"/>
              <a:t>Tonische </a:t>
            </a:r>
            <a:r>
              <a:rPr lang="nl-NL" dirty="0" err="1"/>
              <a:t>labyrinth</a:t>
            </a:r>
            <a:r>
              <a:rPr lang="nl-NL" dirty="0"/>
              <a:t>(</a:t>
            </a:r>
            <a:r>
              <a:rPr lang="nl-NL" dirty="0" err="1"/>
              <a:t>ine</a:t>
            </a:r>
            <a:r>
              <a:rPr lang="nl-NL" dirty="0"/>
              <a:t>) reflex </a:t>
            </a:r>
            <a:r>
              <a:rPr lang="nl-NL" dirty="0" err="1"/>
              <a:t>forewards</a:t>
            </a:r>
            <a:endParaRPr lang="nl-NL" dirty="0"/>
          </a:p>
          <a:p>
            <a:endParaRPr lang="nl-NL" dirty="0"/>
          </a:p>
        </p:txBody>
      </p:sp>
      <p:sp>
        <p:nvSpPr>
          <p:cNvPr id="4" name="Tijdelijke aanduiding voor tekst 3"/>
          <p:cNvSpPr>
            <a:spLocks noGrp="1"/>
          </p:cNvSpPr>
          <p:nvPr>
            <p:ph type="body" sz="quarter" idx="15"/>
          </p:nvPr>
        </p:nvSpPr>
        <p:spPr/>
        <p:txBody>
          <a:bodyPr/>
          <a:lstStyle/>
          <a:p>
            <a:r>
              <a:rPr lang="nl-NL" altLang="en-US" dirty="0"/>
              <a:t>Reflexen</a:t>
            </a:r>
            <a:endParaRPr lang="nl-NL" dirty="0"/>
          </a:p>
        </p:txBody>
      </p:sp>
      <p:sp>
        <p:nvSpPr>
          <p:cNvPr id="5" name="Tekstvak 4">
            <a:extLst>
              <a:ext uri="{FF2B5EF4-FFF2-40B4-BE49-F238E27FC236}">
                <a16:creationId xmlns:a16="http://schemas.microsoft.com/office/drawing/2014/main" id="{826935AF-12D0-420B-B2BA-0D7F36E96D29}"/>
              </a:ext>
            </a:extLst>
          </p:cNvPr>
          <p:cNvSpPr txBox="1">
            <a:spLocks noChangeArrowheads="1"/>
          </p:cNvSpPr>
          <p:nvPr/>
        </p:nvSpPr>
        <p:spPr bwMode="auto">
          <a:xfrm rot="20602857" flipH="1">
            <a:off x="6137275" y="1104900"/>
            <a:ext cx="20843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spcBef>
                <a:spcPct val="0"/>
              </a:spcBef>
              <a:buFontTx/>
              <a:buNone/>
            </a:pPr>
            <a:r>
              <a:rPr lang="nl-NL" altLang="en-US" sz="1800" b="0" dirty="0">
                <a:latin typeface="Arial" panose="020B0604020202020204" pitchFamily="34" charset="0"/>
              </a:rPr>
              <a:t>Kenmerken…</a:t>
            </a:r>
          </a:p>
        </p:txBody>
      </p:sp>
      <p:sp>
        <p:nvSpPr>
          <p:cNvPr id="7" name="Tekstvak 11">
            <a:extLst>
              <a:ext uri="{FF2B5EF4-FFF2-40B4-BE49-F238E27FC236}">
                <a16:creationId xmlns:a16="http://schemas.microsoft.com/office/drawing/2014/main" id="{88E4EEED-688F-4188-B635-95BB64A3DDB4}"/>
              </a:ext>
            </a:extLst>
          </p:cNvPr>
          <p:cNvSpPr txBox="1">
            <a:spLocks noChangeArrowheads="1"/>
          </p:cNvSpPr>
          <p:nvPr/>
        </p:nvSpPr>
        <p:spPr bwMode="auto">
          <a:xfrm rot="604149">
            <a:off x="6516688" y="5734050"/>
            <a:ext cx="30718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spcBef>
                <a:spcPct val="0"/>
              </a:spcBef>
              <a:buFontTx/>
              <a:buNone/>
            </a:pPr>
            <a:r>
              <a:rPr lang="nl-NL" altLang="en-US" sz="1800" b="0">
                <a:latin typeface="Arial" panose="020B0604020202020204" pitchFamily="34" charset="0"/>
              </a:rPr>
              <a:t>Voorbeelden op video….</a:t>
            </a:r>
          </a:p>
        </p:txBody>
      </p:sp>
      <p:pic>
        <p:nvPicPr>
          <p:cNvPr id="9" name="Afbeelding 8">
            <a:extLst>
              <a:ext uri="{FF2B5EF4-FFF2-40B4-BE49-F238E27FC236}">
                <a16:creationId xmlns:a16="http://schemas.microsoft.com/office/drawing/2014/main" id="{4E1143A0-E8FB-4E0A-B219-EB481D5DE2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30797" y="1095151"/>
            <a:ext cx="3540394" cy="2363216"/>
          </a:xfrm>
          <a:prstGeom prst="rect">
            <a:avLst/>
          </a:prstGeom>
        </p:spPr>
      </p:pic>
      <p:pic>
        <p:nvPicPr>
          <p:cNvPr id="11" name="Afbeelding 10">
            <a:extLst>
              <a:ext uri="{FF2B5EF4-FFF2-40B4-BE49-F238E27FC236}">
                <a16:creationId xmlns:a16="http://schemas.microsoft.com/office/drawing/2014/main" id="{B6017201-074D-4365-BF25-C0CBB0549D2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07374" y="2853440"/>
            <a:ext cx="3544191" cy="2363216"/>
          </a:xfrm>
          <a:prstGeom prst="rect">
            <a:avLst/>
          </a:prstGeom>
        </p:spPr>
      </p:pic>
    </p:spTree>
    <p:extLst>
      <p:ext uri="{BB962C8B-B14F-4D97-AF65-F5344CB8AC3E}">
        <p14:creationId xmlns:p14="http://schemas.microsoft.com/office/powerpoint/2010/main" val="3964927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p:txBody>
          <a:bodyPr/>
          <a:lstStyle/>
          <a:p>
            <a:r>
              <a:rPr lang="nl-NL" altLang="en-US" dirty="0"/>
              <a:t>Is de baarmoeder een veilige plek?</a:t>
            </a:r>
          </a:p>
          <a:p>
            <a:r>
              <a:rPr lang="nl-NL" dirty="0"/>
              <a:t>Wat is de rol van de placenta?</a:t>
            </a:r>
          </a:p>
          <a:p>
            <a:endParaRPr lang="nl-NL" dirty="0"/>
          </a:p>
        </p:txBody>
      </p:sp>
      <p:sp>
        <p:nvSpPr>
          <p:cNvPr id="4" name="Tijdelijke aanduiding voor tekst 3"/>
          <p:cNvSpPr>
            <a:spLocks noGrp="1"/>
          </p:cNvSpPr>
          <p:nvPr>
            <p:ph type="body" sz="quarter" idx="15"/>
          </p:nvPr>
        </p:nvSpPr>
        <p:spPr/>
        <p:txBody>
          <a:bodyPr/>
          <a:lstStyle/>
          <a:p>
            <a:r>
              <a:rPr lang="nl-NL" altLang="en-US" dirty="0"/>
              <a:t>Teratogenen?!</a:t>
            </a:r>
            <a:endParaRPr lang="nl-NL" dirty="0"/>
          </a:p>
        </p:txBody>
      </p:sp>
      <p:pic>
        <p:nvPicPr>
          <p:cNvPr id="5" name="Picture 2">
            <a:extLst>
              <a:ext uri="{FF2B5EF4-FFF2-40B4-BE49-F238E27FC236}">
                <a16:creationId xmlns:a16="http://schemas.microsoft.com/office/drawing/2014/main" id="{D4849A3B-2010-488C-8FE2-1A59A9AC4D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69" t="5051" r="1691" b="3030"/>
          <a:stretch>
            <a:fillRect/>
          </a:stretch>
        </p:blipFill>
        <p:spPr>
          <a:xfrm>
            <a:off x="6947942" y="869196"/>
            <a:ext cx="3516858" cy="5614634"/>
          </a:xfrm>
          <a:prstGeom prst="rect">
            <a:avLst/>
          </a:prstGeom>
          <a:noFill/>
        </p:spPr>
      </p:pic>
      <p:sp>
        <p:nvSpPr>
          <p:cNvPr id="8" name="Tijdelijke aanduiding voor tekst 7">
            <a:extLst>
              <a:ext uri="{FF2B5EF4-FFF2-40B4-BE49-F238E27FC236}">
                <a16:creationId xmlns:a16="http://schemas.microsoft.com/office/drawing/2014/main" id="{80D7A987-C71E-4A3A-B716-1B65F20EF6BF}"/>
              </a:ext>
            </a:extLst>
          </p:cNvPr>
          <p:cNvSpPr>
            <a:spLocks noGrp="1"/>
          </p:cNvSpPr>
          <p:nvPr>
            <p:ph type="body" sz="quarter" idx="13"/>
          </p:nvPr>
        </p:nvSpPr>
        <p:spPr/>
        <p:txBody>
          <a:bodyPr/>
          <a:lstStyle/>
          <a:p>
            <a:r>
              <a:rPr lang="nl-NL" dirty="0"/>
              <a:t>Hoofdstuk 1 De prenatale periode</a:t>
            </a:r>
          </a:p>
        </p:txBody>
      </p:sp>
      <p:pic>
        <p:nvPicPr>
          <p:cNvPr id="7" name="Afbeelding 6">
            <a:extLst>
              <a:ext uri="{FF2B5EF4-FFF2-40B4-BE49-F238E27FC236}">
                <a16:creationId xmlns:a16="http://schemas.microsoft.com/office/drawing/2014/main" id="{CC5C09D9-3513-4F8C-AACC-F719174C88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8672" y="3385245"/>
            <a:ext cx="3810000" cy="2540000"/>
          </a:xfrm>
          <a:prstGeom prst="rect">
            <a:avLst/>
          </a:prstGeom>
        </p:spPr>
      </p:pic>
    </p:spTree>
    <p:extLst>
      <p:ext uri="{BB962C8B-B14F-4D97-AF65-F5344CB8AC3E}">
        <p14:creationId xmlns:p14="http://schemas.microsoft.com/office/powerpoint/2010/main" val="990997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 Hoofdstuk 1 De prenatale periode</a:t>
            </a:r>
          </a:p>
        </p:txBody>
      </p:sp>
      <p:sp>
        <p:nvSpPr>
          <p:cNvPr id="3" name="Tijdelijke aanduiding voor tekst 2"/>
          <p:cNvSpPr>
            <a:spLocks noGrp="1"/>
          </p:cNvSpPr>
          <p:nvPr>
            <p:ph type="body" sz="quarter" idx="14"/>
          </p:nvPr>
        </p:nvSpPr>
        <p:spPr/>
        <p:txBody>
          <a:bodyPr/>
          <a:lstStyle/>
          <a:p>
            <a:r>
              <a:rPr lang="nl-NL" dirty="0"/>
              <a:t>Teratogene stof = Thalidomide </a:t>
            </a:r>
          </a:p>
          <a:p>
            <a:endParaRPr lang="nl-NL" dirty="0"/>
          </a:p>
        </p:txBody>
      </p:sp>
      <p:sp>
        <p:nvSpPr>
          <p:cNvPr id="4" name="Tijdelijke aanduiding voor tekst 3"/>
          <p:cNvSpPr>
            <a:spLocks noGrp="1"/>
          </p:cNvSpPr>
          <p:nvPr>
            <p:ph type="body" sz="quarter" idx="15"/>
          </p:nvPr>
        </p:nvSpPr>
        <p:spPr/>
        <p:txBody>
          <a:bodyPr/>
          <a:lstStyle/>
          <a:p>
            <a:r>
              <a:rPr lang="nl-NL" altLang="en-US" dirty="0"/>
              <a:t>Softenonkinderen</a:t>
            </a:r>
            <a:endParaRPr lang="nl-NL" dirty="0"/>
          </a:p>
        </p:txBody>
      </p:sp>
      <p:pic>
        <p:nvPicPr>
          <p:cNvPr id="5" name="Picture 7">
            <a:extLst>
              <a:ext uri="{FF2B5EF4-FFF2-40B4-BE49-F238E27FC236}">
                <a16:creationId xmlns:a16="http://schemas.microsoft.com/office/drawing/2014/main" id="{B04987EF-5B4F-4BCC-80EA-EC8F486BE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3700" y="2912004"/>
            <a:ext cx="212248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1228056780-820">
            <a:extLst>
              <a:ext uri="{FF2B5EF4-FFF2-40B4-BE49-F238E27FC236}">
                <a16:creationId xmlns:a16="http://schemas.microsoft.com/office/drawing/2014/main" id="{B224122E-633C-4647-9CC4-886F919C7B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2388" y="2912004"/>
            <a:ext cx="177482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b254aa73-3060-4961-ada5-ac0410f31cdc_72136321%20(1)_opt">
            <a:extLst>
              <a:ext uri="{FF2B5EF4-FFF2-40B4-BE49-F238E27FC236}">
                <a16:creationId xmlns:a16="http://schemas.microsoft.com/office/drawing/2014/main" id="{1FA56992-5E86-4B5C-B2EA-0165D85928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1988" y="2912004"/>
            <a:ext cx="1925637"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8448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p:txBody>
          <a:bodyPr/>
          <a:lstStyle/>
          <a:p>
            <a:r>
              <a:rPr lang="nl-NL" dirty="0"/>
              <a:t>Teratogene stof = alcohol</a:t>
            </a:r>
          </a:p>
          <a:p>
            <a:r>
              <a:rPr lang="nl-NL" altLang="en-US" sz="2000" i="1" dirty="0"/>
              <a:t>Leven met FAS: (Willem; 9 Jaar) </a:t>
            </a:r>
          </a:p>
          <a:p>
            <a:pPr algn="ctr">
              <a:lnSpc>
                <a:spcPct val="80000"/>
              </a:lnSpc>
              <a:buNone/>
              <a:defRPr/>
            </a:pPr>
            <a:endParaRPr lang="nl-NL" altLang="en-US" sz="2000" i="1" dirty="0"/>
          </a:p>
          <a:p>
            <a:pPr algn="ctr">
              <a:lnSpc>
                <a:spcPct val="80000"/>
              </a:lnSpc>
              <a:buNone/>
              <a:defRPr/>
            </a:pPr>
            <a:endParaRPr lang="nl-NL" altLang="en-US" sz="2000" i="1" dirty="0"/>
          </a:p>
          <a:p>
            <a:pPr algn="ctr">
              <a:lnSpc>
                <a:spcPct val="80000"/>
              </a:lnSpc>
              <a:buNone/>
              <a:defRPr/>
            </a:pPr>
            <a:endParaRPr lang="nl-NL" altLang="en-US" sz="2000" i="1" dirty="0"/>
          </a:p>
          <a:p>
            <a:pPr algn="ctr">
              <a:lnSpc>
                <a:spcPct val="80000"/>
              </a:lnSpc>
              <a:buNone/>
              <a:defRPr/>
            </a:pPr>
            <a:endParaRPr lang="nl-NL" altLang="en-US" sz="2000" i="1" dirty="0"/>
          </a:p>
          <a:p>
            <a:pPr algn="ctr">
              <a:lnSpc>
                <a:spcPct val="80000"/>
              </a:lnSpc>
              <a:buNone/>
              <a:defRPr/>
            </a:pPr>
            <a:endParaRPr lang="nl-NL" altLang="en-US" sz="2000" i="1" dirty="0"/>
          </a:p>
          <a:p>
            <a:pPr algn="ctr">
              <a:lnSpc>
                <a:spcPct val="80000"/>
              </a:lnSpc>
              <a:buNone/>
              <a:defRPr/>
            </a:pPr>
            <a:endParaRPr lang="nl-NL" altLang="en-US" sz="2000" i="1" dirty="0"/>
          </a:p>
          <a:p>
            <a:pPr algn="ctr">
              <a:lnSpc>
                <a:spcPct val="80000"/>
              </a:lnSpc>
              <a:buNone/>
              <a:defRPr/>
            </a:pPr>
            <a:endParaRPr lang="nl-NL" altLang="en-US" sz="2000" i="1" dirty="0"/>
          </a:p>
          <a:p>
            <a:pPr algn="ctr">
              <a:lnSpc>
                <a:spcPct val="80000"/>
              </a:lnSpc>
              <a:buNone/>
              <a:defRPr/>
            </a:pPr>
            <a:endParaRPr lang="nl-NL" altLang="en-US" sz="2000" i="1" dirty="0"/>
          </a:p>
          <a:p>
            <a:pPr algn="ctr">
              <a:lnSpc>
                <a:spcPct val="80000"/>
              </a:lnSpc>
              <a:buNone/>
              <a:defRPr/>
            </a:pPr>
            <a:endParaRPr lang="nl-NL" altLang="en-US" sz="2000" i="1" dirty="0"/>
          </a:p>
          <a:p>
            <a:pPr algn="ctr">
              <a:lnSpc>
                <a:spcPct val="80000"/>
              </a:lnSpc>
              <a:buNone/>
              <a:defRPr/>
            </a:pPr>
            <a:endParaRPr lang="nl-NL" altLang="en-US" sz="2000" i="1" dirty="0"/>
          </a:p>
          <a:p>
            <a:pPr algn="ctr">
              <a:lnSpc>
                <a:spcPct val="80000"/>
              </a:lnSpc>
              <a:buNone/>
              <a:defRPr/>
            </a:pPr>
            <a:r>
              <a:rPr lang="nl-NL" altLang="en-US" sz="2000" i="1" dirty="0"/>
              <a:t>“Het is heel slecht om FAS te hebben.</a:t>
            </a:r>
          </a:p>
          <a:p>
            <a:pPr algn="ctr">
              <a:lnSpc>
                <a:spcPct val="80000"/>
              </a:lnSpc>
              <a:buNone/>
              <a:defRPr/>
            </a:pPr>
            <a:r>
              <a:rPr lang="nl-NL" altLang="en-US" sz="2000" i="1" dirty="0"/>
              <a:t>Want ik word ziek heel veel en ik heb heel veel nachtmerries</a:t>
            </a:r>
          </a:p>
          <a:p>
            <a:pPr algn="ctr">
              <a:lnSpc>
                <a:spcPct val="80000"/>
              </a:lnSpc>
              <a:buNone/>
              <a:defRPr/>
            </a:pPr>
            <a:r>
              <a:rPr lang="nl-NL" altLang="en-US" sz="2000" i="1" dirty="0"/>
              <a:t>Ik wou dat mijn moeder geen alcohol gedronken heeft wanneer ik in haar buik zat.”</a:t>
            </a:r>
            <a:br>
              <a:rPr lang="nl-NL" altLang="en-US" sz="2000" i="1" dirty="0"/>
            </a:br>
            <a:r>
              <a:rPr lang="nl-NL" altLang="en-US" sz="2000" i="1" dirty="0"/>
              <a:t>Bron: </a:t>
            </a:r>
            <a:r>
              <a:rPr lang="nl-NL" altLang="en-US" sz="2000" i="1" dirty="0">
                <a:hlinkClick r:id="rId3"/>
              </a:rPr>
              <a:t>www.fasstichting.</a:t>
            </a:r>
            <a:endParaRPr lang="nl-NL" altLang="en-US" sz="2000" i="1" dirty="0"/>
          </a:p>
          <a:p>
            <a:endParaRPr lang="nl-NL" dirty="0"/>
          </a:p>
        </p:txBody>
      </p:sp>
      <p:sp>
        <p:nvSpPr>
          <p:cNvPr id="4" name="Tijdelijke aanduiding voor tekst 3"/>
          <p:cNvSpPr>
            <a:spLocks noGrp="1"/>
          </p:cNvSpPr>
          <p:nvPr>
            <p:ph type="body" sz="quarter" idx="15"/>
          </p:nvPr>
        </p:nvSpPr>
        <p:spPr/>
        <p:txBody>
          <a:bodyPr/>
          <a:lstStyle/>
          <a:p>
            <a:r>
              <a:rPr lang="nl-NL" altLang="en-US" dirty="0"/>
              <a:t>FAS = foetaal alcohol syndroom</a:t>
            </a:r>
            <a:endParaRPr lang="nl-NL" dirty="0"/>
          </a:p>
        </p:txBody>
      </p:sp>
      <p:pic>
        <p:nvPicPr>
          <p:cNvPr id="5" name="Picture 4">
            <a:extLst>
              <a:ext uri="{FF2B5EF4-FFF2-40B4-BE49-F238E27FC236}">
                <a16:creationId xmlns:a16="http://schemas.microsoft.com/office/drawing/2014/main" id="{679D5519-699D-4955-AABA-5DC0159850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7475" y="2061104"/>
            <a:ext cx="2217738"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442bfc70009f46e2f11d0e29dc0d7f79">
            <a:extLst>
              <a:ext uri="{FF2B5EF4-FFF2-40B4-BE49-F238E27FC236}">
                <a16:creationId xmlns:a16="http://schemas.microsoft.com/office/drawing/2014/main" id="{F5F19AEC-6B93-4383-B7CB-84D7CE160E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5763" y="1989667"/>
            <a:ext cx="26860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jdelijke aanduiding voor tekst 7">
            <a:extLst>
              <a:ext uri="{FF2B5EF4-FFF2-40B4-BE49-F238E27FC236}">
                <a16:creationId xmlns:a16="http://schemas.microsoft.com/office/drawing/2014/main" id="{4F75524D-CA58-4350-A193-F0770B83E255}"/>
              </a:ext>
            </a:extLst>
          </p:cNvPr>
          <p:cNvSpPr>
            <a:spLocks noGrp="1"/>
          </p:cNvSpPr>
          <p:nvPr>
            <p:ph type="body" sz="quarter" idx="13"/>
          </p:nvPr>
        </p:nvSpPr>
        <p:spPr/>
        <p:txBody>
          <a:bodyPr/>
          <a:lstStyle/>
          <a:p>
            <a:r>
              <a:rPr lang="nl-NL" dirty="0"/>
              <a:t>Hoofdstuk 1 De prenatale periode</a:t>
            </a:r>
          </a:p>
        </p:txBody>
      </p:sp>
    </p:spTree>
    <p:extLst>
      <p:ext uri="{BB962C8B-B14F-4D97-AF65-F5344CB8AC3E}">
        <p14:creationId xmlns:p14="http://schemas.microsoft.com/office/powerpoint/2010/main" val="4090056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p:txBody>
          <a:bodyPr/>
          <a:lstStyle/>
          <a:p>
            <a:r>
              <a:rPr lang="nl-NL" dirty="0"/>
              <a:t>Ondervoeding</a:t>
            </a:r>
          </a:p>
          <a:p>
            <a:r>
              <a:rPr lang="nl-NL" dirty="0"/>
              <a:t>Chemicaliën en stralingsgevaar</a:t>
            </a:r>
          </a:p>
          <a:p>
            <a:r>
              <a:rPr lang="nl-NL" dirty="0"/>
              <a:t>Ongelukken</a:t>
            </a:r>
          </a:p>
          <a:p>
            <a:r>
              <a:rPr lang="nl-NL" dirty="0"/>
              <a:t>Infecties</a:t>
            </a:r>
          </a:p>
          <a:p>
            <a:r>
              <a:rPr lang="nl-NL" dirty="0"/>
              <a:t>Zware stress</a:t>
            </a:r>
          </a:p>
          <a:p>
            <a:r>
              <a:rPr lang="nl-NL" dirty="0"/>
              <a:t>De leeftijd van de moeder</a:t>
            </a:r>
          </a:p>
          <a:p>
            <a:r>
              <a:rPr lang="nl-NL" dirty="0"/>
              <a:t>De leeftijd van de vader </a:t>
            </a:r>
          </a:p>
          <a:p>
            <a:r>
              <a:rPr lang="nl-NL" dirty="0"/>
              <a:t>Sigaretten </a:t>
            </a:r>
          </a:p>
          <a:p>
            <a:endParaRPr lang="nl-NL" dirty="0"/>
          </a:p>
        </p:txBody>
      </p:sp>
      <p:sp>
        <p:nvSpPr>
          <p:cNvPr id="4" name="Tijdelijke aanduiding voor tekst 3"/>
          <p:cNvSpPr>
            <a:spLocks noGrp="1"/>
          </p:cNvSpPr>
          <p:nvPr>
            <p:ph type="body" sz="quarter" idx="15"/>
          </p:nvPr>
        </p:nvSpPr>
        <p:spPr/>
        <p:txBody>
          <a:bodyPr/>
          <a:lstStyle/>
          <a:p>
            <a:r>
              <a:rPr lang="nl-NL" altLang="en-US" dirty="0"/>
              <a:t>Meer teratogenen…</a:t>
            </a:r>
            <a:endParaRPr lang="nl-NL" dirty="0"/>
          </a:p>
        </p:txBody>
      </p:sp>
      <p:sp>
        <p:nvSpPr>
          <p:cNvPr id="6" name="Tijdelijke aanduiding voor tekst 5">
            <a:extLst>
              <a:ext uri="{FF2B5EF4-FFF2-40B4-BE49-F238E27FC236}">
                <a16:creationId xmlns:a16="http://schemas.microsoft.com/office/drawing/2014/main" id="{24B65710-442C-4D23-9AA4-080B00A931D0}"/>
              </a:ext>
            </a:extLst>
          </p:cNvPr>
          <p:cNvSpPr>
            <a:spLocks noGrp="1"/>
          </p:cNvSpPr>
          <p:nvPr>
            <p:ph type="body" sz="quarter" idx="13"/>
          </p:nvPr>
        </p:nvSpPr>
        <p:spPr/>
        <p:txBody>
          <a:bodyPr/>
          <a:lstStyle/>
          <a:p>
            <a:r>
              <a:rPr lang="nl-NL" dirty="0"/>
              <a:t>Hoofdstuk 1 De prenatale periode</a:t>
            </a:r>
          </a:p>
        </p:txBody>
      </p:sp>
    </p:spTree>
    <p:extLst>
      <p:ext uri="{BB962C8B-B14F-4D97-AF65-F5344CB8AC3E}">
        <p14:creationId xmlns:p14="http://schemas.microsoft.com/office/powerpoint/2010/main" val="3207088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p:txBody>
          <a:bodyPr/>
          <a:lstStyle/>
          <a:p>
            <a:r>
              <a:rPr lang="nl-NL" altLang="en-US" sz="2000" dirty="0"/>
              <a:t>De </a:t>
            </a:r>
            <a:r>
              <a:rPr lang="nl-NL" altLang="en-US" sz="2000" dirty="0" err="1"/>
              <a:t>mororeflex</a:t>
            </a:r>
            <a:r>
              <a:rPr lang="nl-NL" altLang="en-US" sz="2000" dirty="0"/>
              <a:t> wordt ook wel de </a:t>
            </a:r>
            <a:r>
              <a:rPr lang="nl-NL" altLang="en-US" sz="2000" dirty="0" err="1"/>
              <a:t>plantar</a:t>
            </a:r>
            <a:r>
              <a:rPr lang="nl-NL" altLang="en-US" sz="2000" dirty="0"/>
              <a:t> reflex genoemd.</a:t>
            </a:r>
          </a:p>
          <a:p>
            <a:pPr>
              <a:buFont typeface="Wingdings" panose="05000000000000000000" pitchFamily="2" charset="2"/>
              <a:buNone/>
            </a:pPr>
            <a:r>
              <a:rPr lang="nl-NL" altLang="en-US" sz="2000" dirty="0"/>
              <a:t> </a:t>
            </a:r>
          </a:p>
          <a:p>
            <a:r>
              <a:rPr lang="nl-NL" altLang="en-US" sz="2000" dirty="0"/>
              <a:t>De interactie met de omgeving (de moeder) speelt bij de ontogenese een belangrijkere rol </a:t>
            </a:r>
            <a:br>
              <a:rPr lang="nl-NL" altLang="en-US" sz="2000" dirty="0"/>
            </a:br>
            <a:r>
              <a:rPr lang="nl-NL" altLang="en-US" sz="2000" dirty="0"/>
              <a:t>dan bij de fylogenese.</a:t>
            </a:r>
          </a:p>
          <a:p>
            <a:endParaRPr lang="nl-NL" dirty="0"/>
          </a:p>
        </p:txBody>
      </p:sp>
      <p:sp>
        <p:nvSpPr>
          <p:cNvPr id="4" name="Tijdelijke aanduiding voor tekst 3"/>
          <p:cNvSpPr>
            <a:spLocks noGrp="1"/>
          </p:cNvSpPr>
          <p:nvPr>
            <p:ph type="body" sz="quarter" idx="15"/>
          </p:nvPr>
        </p:nvSpPr>
        <p:spPr/>
        <p:txBody>
          <a:bodyPr/>
          <a:lstStyle/>
          <a:p>
            <a:r>
              <a:rPr lang="nl-NL" altLang="en-US" sz="5400" dirty="0"/>
              <a:t>Proef-</a:t>
            </a:r>
            <a:r>
              <a:rPr lang="nl-NL" altLang="en-US" sz="5400" dirty="0" err="1"/>
              <a:t>toetsvragen</a:t>
            </a:r>
            <a:r>
              <a:rPr lang="nl-NL" altLang="en-US" sz="5400" dirty="0"/>
              <a:t>….</a:t>
            </a:r>
            <a:endParaRPr lang="nl-NL" dirty="0"/>
          </a:p>
        </p:txBody>
      </p:sp>
      <p:sp>
        <p:nvSpPr>
          <p:cNvPr id="6" name="Tijdelijke aanduiding voor tekst 5">
            <a:extLst>
              <a:ext uri="{FF2B5EF4-FFF2-40B4-BE49-F238E27FC236}">
                <a16:creationId xmlns:a16="http://schemas.microsoft.com/office/drawing/2014/main" id="{827FF16E-4842-4409-BC07-4A1FDE532C22}"/>
              </a:ext>
            </a:extLst>
          </p:cNvPr>
          <p:cNvSpPr>
            <a:spLocks noGrp="1"/>
          </p:cNvSpPr>
          <p:nvPr>
            <p:ph type="body" sz="quarter" idx="13"/>
          </p:nvPr>
        </p:nvSpPr>
        <p:spPr/>
        <p:txBody>
          <a:bodyPr/>
          <a:lstStyle/>
          <a:p>
            <a:r>
              <a:rPr lang="nl-NL" dirty="0"/>
              <a:t>Hoofdstuk 1 De prenatale periode</a:t>
            </a:r>
          </a:p>
        </p:txBody>
      </p:sp>
    </p:spTree>
    <p:extLst>
      <p:ext uri="{BB962C8B-B14F-4D97-AF65-F5344CB8AC3E}">
        <p14:creationId xmlns:p14="http://schemas.microsoft.com/office/powerpoint/2010/main" val="2210080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dirty="0" err="1"/>
              <a:t>Maryke</a:t>
            </a:r>
            <a:r>
              <a:rPr lang="nl-NL" dirty="0"/>
              <a:t> Tieleman</a:t>
            </a:r>
          </a:p>
        </p:txBody>
      </p:sp>
    </p:spTree>
    <p:extLst>
      <p:ext uri="{BB962C8B-B14F-4D97-AF65-F5344CB8AC3E}">
        <p14:creationId xmlns:p14="http://schemas.microsoft.com/office/powerpoint/2010/main" val="2690745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1 De prenatale periode</a:t>
            </a:r>
          </a:p>
        </p:txBody>
      </p:sp>
      <p:sp>
        <p:nvSpPr>
          <p:cNvPr id="3" name="Tijdelijke aanduiding voor tekst 2"/>
          <p:cNvSpPr>
            <a:spLocks noGrp="1"/>
          </p:cNvSpPr>
          <p:nvPr>
            <p:ph type="body" sz="quarter" idx="14"/>
          </p:nvPr>
        </p:nvSpPr>
        <p:spPr>
          <a:xfrm>
            <a:off x="1106525" y="3132667"/>
            <a:ext cx="10367433" cy="2792578"/>
          </a:xfrm>
        </p:spPr>
        <p:txBody>
          <a:bodyPr/>
          <a:lstStyle/>
          <a:p>
            <a:pPr>
              <a:buFont typeface="Wingdings" panose="05000000000000000000" pitchFamily="2" charset="2"/>
              <a:buChar char="§"/>
            </a:pPr>
            <a:r>
              <a:rPr lang="nl-NL" dirty="0"/>
              <a:t>Rijping</a:t>
            </a:r>
          </a:p>
          <a:p>
            <a:pPr>
              <a:buFont typeface="Wingdings" panose="05000000000000000000" pitchFamily="2" charset="2"/>
              <a:buChar char="§"/>
            </a:pPr>
            <a:r>
              <a:rPr lang="nl-NL" dirty="0"/>
              <a:t>Groei</a:t>
            </a:r>
          </a:p>
          <a:p>
            <a:pPr>
              <a:buFont typeface="Wingdings" panose="05000000000000000000" pitchFamily="2" charset="2"/>
              <a:buChar char="§"/>
            </a:pPr>
            <a:r>
              <a:rPr lang="nl-NL" dirty="0"/>
              <a:t>Leren</a:t>
            </a:r>
          </a:p>
          <a:p>
            <a:pPr marL="0" indent="0">
              <a:buNone/>
            </a:pPr>
            <a:endParaRPr lang="nl-NL" dirty="0"/>
          </a:p>
        </p:txBody>
      </p:sp>
      <p:sp>
        <p:nvSpPr>
          <p:cNvPr id="4" name="Tijdelijke aanduiding voor tekst 3"/>
          <p:cNvSpPr>
            <a:spLocks noGrp="1"/>
          </p:cNvSpPr>
          <p:nvPr>
            <p:ph type="body" sz="quarter" idx="15"/>
          </p:nvPr>
        </p:nvSpPr>
        <p:spPr>
          <a:xfrm>
            <a:off x="1102784" y="1221318"/>
            <a:ext cx="10369549" cy="2207682"/>
          </a:xfrm>
        </p:spPr>
        <p:txBody>
          <a:bodyPr/>
          <a:lstStyle/>
          <a:p>
            <a:r>
              <a:rPr lang="nl-NL" altLang="en-US" sz="5330" dirty="0">
                <a:ea typeface="Calibri Light" panose="020F0302020204030204" pitchFamily="34" charset="0"/>
                <a:cs typeface="Calibri Light" panose="020F0302020204030204" pitchFamily="34" charset="0"/>
              </a:rPr>
              <a:t>Wat is ontogenese? &amp; Wat is fylogenese?</a:t>
            </a:r>
          </a:p>
          <a:p>
            <a:endParaRPr lang="nl-NL" dirty="0"/>
          </a:p>
        </p:txBody>
      </p:sp>
      <p:pic>
        <p:nvPicPr>
          <p:cNvPr id="5" name="Picture 2">
            <a:extLst>
              <a:ext uri="{FF2B5EF4-FFF2-40B4-BE49-F238E27FC236}">
                <a16:creationId xmlns:a16="http://schemas.microsoft.com/office/drawing/2014/main" id="{DEB12728-A6CB-4684-8B39-A9399C98D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107910" y="2131596"/>
            <a:ext cx="3441691" cy="3793649"/>
          </a:xfrm>
          <a:prstGeom prst="rect">
            <a:avLst/>
          </a:prstGeom>
          <a:noFill/>
        </p:spPr>
      </p:pic>
    </p:spTree>
    <p:extLst>
      <p:ext uri="{BB962C8B-B14F-4D97-AF65-F5344CB8AC3E}">
        <p14:creationId xmlns:p14="http://schemas.microsoft.com/office/powerpoint/2010/main" val="722510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AF84B528-B53A-49C7-9F41-A3136791382A}"/>
              </a:ext>
            </a:extLst>
          </p:cNvPr>
          <p:cNvSpPr>
            <a:spLocks noGrp="1"/>
          </p:cNvSpPr>
          <p:nvPr>
            <p:ph type="body" sz="quarter" idx="14"/>
          </p:nvPr>
        </p:nvSpPr>
        <p:spPr/>
        <p:txBody>
          <a:bodyPr/>
          <a:lstStyle/>
          <a:p>
            <a:pPr marL="0" indent="0">
              <a:buNone/>
            </a:pPr>
            <a:r>
              <a:rPr lang="nl-NL" sz="2800" dirty="0">
                <a:solidFill>
                  <a:srgbClr val="005DAA"/>
                </a:solidFill>
                <a:latin typeface="Calibri Light" panose="020F0302020204030204" pitchFamily="34" charset="0"/>
              </a:rPr>
              <a:t>Bevruchting</a:t>
            </a:r>
          </a:p>
          <a:p>
            <a:endParaRPr lang="nl-NL" dirty="0"/>
          </a:p>
          <a:p>
            <a:r>
              <a:rPr lang="nl-NL" dirty="0"/>
              <a:t>Spermacel weet door te dringen in eicel.</a:t>
            </a:r>
          </a:p>
        </p:txBody>
      </p:sp>
      <p:sp>
        <p:nvSpPr>
          <p:cNvPr id="4" name="Tijdelijke aanduiding voor tekst 3">
            <a:extLst>
              <a:ext uri="{FF2B5EF4-FFF2-40B4-BE49-F238E27FC236}">
                <a16:creationId xmlns:a16="http://schemas.microsoft.com/office/drawing/2014/main" id="{86CF52C0-E11A-4526-93A4-ADF0FC7D3084}"/>
              </a:ext>
            </a:extLst>
          </p:cNvPr>
          <p:cNvSpPr>
            <a:spLocks noGrp="1"/>
          </p:cNvSpPr>
          <p:nvPr>
            <p:ph type="body" sz="quarter" idx="15"/>
          </p:nvPr>
        </p:nvSpPr>
        <p:spPr/>
        <p:txBody>
          <a:bodyPr/>
          <a:lstStyle/>
          <a:p>
            <a:r>
              <a:rPr lang="nl-NL" dirty="0"/>
              <a:t>Ontwikkeling van de mens</a:t>
            </a:r>
          </a:p>
        </p:txBody>
      </p:sp>
      <p:pic>
        <p:nvPicPr>
          <p:cNvPr id="6" name="Afbeelding 5">
            <a:extLst>
              <a:ext uri="{FF2B5EF4-FFF2-40B4-BE49-F238E27FC236}">
                <a16:creationId xmlns:a16="http://schemas.microsoft.com/office/drawing/2014/main" id="{1AFD8DAA-CD64-4F5B-84AF-3EBBEA2D8B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189245"/>
            <a:ext cx="5602085" cy="3447437"/>
          </a:xfrm>
          <a:prstGeom prst="rect">
            <a:avLst/>
          </a:prstGeom>
        </p:spPr>
      </p:pic>
      <p:sp>
        <p:nvSpPr>
          <p:cNvPr id="5" name="Tijdelijke aanduiding voor tekst 1">
            <a:extLst>
              <a:ext uri="{FF2B5EF4-FFF2-40B4-BE49-F238E27FC236}">
                <a16:creationId xmlns:a16="http://schemas.microsoft.com/office/drawing/2014/main" id="{0F3C1E9F-63BC-6964-17D4-5BBB9829CB2E}"/>
              </a:ext>
            </a:extLst>
          </p:cNvPr>
          <p:cNvSpPr>
            <a:spLocks noGrp="1"/>
          </p:cNvSpPr>
          <p:nvPr>
            <p:ph type="body" sz="quarter" idx="13"/>
          </p:nvPr>
        </p:nvSpPr>
        <p:spPr>
          <a:xfrm>
            <a:off x="431372" y="164637"/>
            <a:ext cx="5304601" cy="480000"/>
          </a:xfrm>
        </p:spPr>
        <p:txBody>
          <a:bodyPr/>
          <a:lstStyle/>
          <a:p>
            <a:r>
              <a:rPr lang="nl-NL" dirty="0"/>
              <a:t>Hoofdstuk 1 De prenatale periode</a:t>
            </a:r>
          </a:p>
        </p:txBody>
      </p:sp>
    </p:spTree>
    <p:extLst>
      <p:ext uri="{BB962C8B-B14F-4D97-AF65-F5344CB8AC3E}">
        <p14:creationId xmlns:p14="http://schemas.microsoft.com/office/powerpoint/2010/main" val="3879491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1 De prenatale periode</a:t>
            </a:r>
          </a:p>
          <a:p>
            <a:endParaRPr lang="nl-NL" dirty="0"/>
          </a:p>
        </p:txBody>
      </p:sp>
      <p:sp>
        <p:nvSpPr>
          <p:cNvPr id="3" name="Tijdelijke aanduiding voor tekst 2"/>
          <p:cNvSpPr>
            <a:spLocks noGrp="1"/>
          </p:cNvSpPr>
          <p:nvPr>
            <p:ph type="body" sz="quarter" idx="14"/>
          </p:nvPr>
        </p:nvSpPr>
        <p:spPr/>
        <p:txBody>
          <a:bodyPr/>
          <a:lstStyle/>
          <a:p>
            <a:r>
              <a:rPr lang="nl-NL" dirty="0"/>
              <a:t>Zygote</a:t>
            </a:r>
          </a:p>
        </p:txBody>
      </p:sp>
      <p:sp>
        <p:nvSpPr>
          <p:cNvPr id="4" name="Tijdelijke aanduiding voor tekst 3"/>
          <p:cNvSpPr>
            <a:spLocks noGrp="1"/>
          </p:cNvSpPr>
          <p:nvPr>
            <p:ph type="body" sz="quarter" idx="15"/>
          </p:nvPr>
        </p:nvSpPr>
        <p:spPr/>
        <p:txBody>
          <a:bodyPr/>
          <a:lstStyle/>
          <a:p>
            <a:r>
              <a:rPr lang="nl-NL" dirty="0"/>
              <a:t>Ontwikkeling van de mens</a:t>
            </a:r>
          </a:p>
        </p:txBody>
      </p:sp>
      <p:pic>
        <p:nvPicPr>
          <p:cNvPr id="5" name="Picture 8">
            <a:extLst>
              <a:ext uri="{FF2B5EF4-FFF2-40B4-BE49-F238E27FC236}">
                <a16:creationId xmlns:a16="http://schemas.microsoft.com/office/drawing/2014/main" id="{3CF9ED22-862F-48E4-B7B6-3CDC4F79C7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9459" y="2207682"/>
            <a:ext cx="3571875"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852BD46E-4AF3-4811-9010-152BAD0BEB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7159" y="2207682"/>
            <a:ext cx="3667858" cy="301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6535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1 De prenatale periode</a:t>
            </a:r>
          </a:p>
          <a:p>
            <a:endParaRPr lang="nl-NL" dirty="0"/>
          </a:p>
        </p:txBody>
      </p:sp>
      <p:sp>
        <p:nvSpPr>
          <p:cNvPr id="3" name="Tijdelijke aanduiding voor tekst 2"/>
          <p:cNvSpPr>
            <a:spLocks noGrp="1"/>
          </p:cNvSpPr>
          <p:nvPr>
            <p:ph type="body" sz="quarter" idx="14"/>
          </p:nvPr>
        </p:nvSpPr>
        <p:spPr/>
        <p:txBody>
          <a:bodyPr/>
          <a:lstStyle/>
          <a:p>
            <a:pPr>
              <a:defRPr/>
            </a:pPr>
            <a:r>
              <a:rPr lang="nl-NL" dirty="0"/>
              <a:t>Innesteling: </a:t>
            </a:r>
            <a:r>
              <a:rPr lang="nl-NL" altLang="en-US" sz="2000" dirty="0"/>
              <a:t>Eicel zet zich stevig vast in baarmoederslijmvlies</a:t>
            </a:r>
          </a:p>
          <a:p>
            <a:pPr>
              <a:defRPr/>
            </a:pPr>
            <a:r>
              <a:rPr lang="nl-NL" altLang="en-US" sz="2000" dirty="0"/>
              <a:t>Slijmprop ontstaat in baarmoedermond</a:t>
            </a:r>
          </a:p>
          <a:p>
            <a:endParaRPr lang="nl-NL" dirty="0"/>
          </a:p>
          <a:p>
            <a:endParaRPr lang="nl-NL" dirty="0"/>
          </a:p>
        </p:txBody>
      </p:sp>
      <p:sp>
        <p:nvSpPr>
          <p:cNvPr id="4" name="Tijdelijke aanduiding voor tekst 3"/>
          <p:cNvSpPr>
            <a:spLocks noGrp="1"/>
          </p:cNvSpPr>
          <p:nvPr>
            <p:ph type="body" sz="quarter" idx="15"/>
          </p:nvPr>
        </p:nvSpPr>
        <p:spPr/>
        <p:txBody>
          <a:bodyPr/>
          <a:lstStyle/>
          <a:p>
            <a:r>
              <a:rPr lang="nl-NL" dirty="0"/>
              <a:t>Ontwikkeling van de mens</a:t>
            </a:r>
          </a:p>
        </p:txBody>
      </p:sp>
      <p:pic>
        <p:nvPicPr>
          <p:cNvPr id="5" name="Picture 6" descr="http://home.planet.nl/~gruit037/tamara/images/innesteling_1.jpg">
            <a:extLst>
              <a:ext uri="{FF2B5EF4-FFF2-40B4-BE49-F238E27FC236}">
                <a16:creationId xmlns:a16="http://schemas.microsoft.com/office/drawing/2014/main" id="{75B2F449-520A-4651-8645-4C275FED1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121" y="2927879"/>
            <a:ext cx="3240087"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ttp://home.planet.nl/~gruit037/tamara/images/innesteling_2.jpg">
            <a:extLst>
              <a:ext uri="{FF2B5EF4-FFF2-40B4-BE49-F238E27FC236}">
                <a16:creationId xmlns:a16="http://schemas.microsoft.com/office/drawing/2014/main" id="{712E250F-9658-4358-9678-97BEC59945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4733" y="2927879"/>
            <a:ext cx="3384550" cy="340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0290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1 De prenatale periode</a:t>
            </a:r>
          </a:p>
          <a:p>
            <a:endParaRPr lang="nl-NL" dirty="0"/>
          </a:p>
        </p:txBody>
      </p:sp>
      <p:sp>
        <p:nvSpPr>
          <p:cNvPr id="3" name="Tijdelijke aanduiding voor tekst 2"/>
          <p:cNvSpPr>
            <a:spLocks noGrp="1"/>
          </p:cNvSpPr>
          <p:nvPr>
            <p:ph type="body" sz="quarter" idx="14"/>
          </p:nvPr>
        </p:nvSpPr>
        <p:spPr>
          <a:xfrm>
            <a:off x="1106525" y="2285999"/>
            <a:ext cx="10367433" cy="3639245"/>
          </a:xfrm>
        </p:spPr>
        <p:txBody>
          <a:bodyPr/>
          <a:lstStyle/>
          <a:p>
            <a:pPr marL="0" indent="0">
              <a:buNone/>
            </a:pPr>
            <a:r>
              <a:rPr lang="nl-NL" sz="2800" dirty="0">
                <a:solidFill>
                  <a:srgbClr val="005DAA"/>
                </a:solidFill>
                <a:latin typeface="Calibri Light" panose="020F0302020204030204" pitchFamily="34" charset="0"/>
              </a:rPr>
              <a:t>3 weken:</a:t>
            </a:r>
          </a:p>
          <a:p>
            <a:r>
              <a:rPr lang="nl-NL" dirty="0"/>
              <a:t>Ectoderm</a:t>
            </a:r>
          </a:p>
          <a:p>
            <a:r>
              <a:rPr lang="nl-NL" dirty="0" err="1"/>
              <a:t>Endoderm</a:t>
            </a:r>
            <a:endParaRPr lang="nl-NL" dirty="0"/>
          </a:p>
          <a:p>
            <a:r>
              <a:rPr lang="nl-NL" dirty="0"/>
              <a:t>Mesoderm</a:t>
            </a:r>
          </a:p>
        </p:txBody>
      </p:sp>
      <p:sp>
        <p:nvSpPr>
          <p:cNvPr id="4" name="Tijdelijke aanduiding voor tekst 3"/>
          <p:cNvSpPr>
            <a:spLocks noGrp="1"/>
          </p:cNvSpPr>
          <p:nvPr>
            <p:ph type="body" sz="quarter" idx="15"/>
          </p:nvPr>
        </p:nvSpPr>
        <p:spPr/>
        <p:txBody>
          <a:bodyPr/>
          <a:lstStyle/>
          <a:p>
            <a:r>
              <a:rPr lang="nl-NL" dirty="0"/>
              <a:t>Ontwikkeling van de mens</a:t>
            </a:r>
          </a:p>
        </p:txBody>
      </p:sp>
      <p:pic>
        <p:nvPicPr>
          <p:cNvPr id="5" name="Picture 6" descr="http://home.planet.nl/~gruit037/tamara/images/embryo1.jpg">
            <a:extLst>
              <a:ext uri="{FF2B5EF4-FFF2-40B4-BE49-F238E27FC236}">
                <a16:creationId xmlns:a16="http://schemas.microsoft.com/office/drawing/2014/main" id="{CBF9DDC9-DB1A-413B-B9B4-92D2320F72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9600" y="2150532"/>
            <a:ext cx="3158394" cy="417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5209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a:xfrm>
            <a:off x="1106526" y="2180861"/>
            <a:ext cx="4407306" cy="1375139"/>
          </a:xfrm>
        </p:spPr>
        <p:txBody>
          <a:bodyPr/>
          <a:lstStyle/>
          <a:p>
            <a:r>
              <a:rPr lang="nl-NL" dirty="0"/>
              <a:t>Embryo</a:t>
            </a:r>
          </a:p>
          <a:p>
            <a:r>
              <a:rPr lang="nl-NL" dirty="0"/>
              <a:t>Ongeveer 4 weken</a:t>
            </a:r>
            <a:br>
              <a:rPr lang="nl-NL" dirty="0"/>
            </a:br>
            <a:r>
              <a:rPr lang="nl-NL" dirty="0"/>
              <a:t>Zie je het centrale zenuwstelsel, het begin van het brein en het hart?</a:t>
            </a:r>
            <a:br>
              <a:rPr lang="nl-NL" dirty="0"/>
            </a:br>
            <a:endParaRPr lang="nl-NL" dirty="0"/>
          </a:p>
        </p:txBody>
      </p:sp>
      <p:sp>
        <p:nvSpPr>
          <p:cNvPr id="4" name="Tijdelijke aanduiding voor tekst 3"/>
          <p:cNvSpPr>
            <a:spLocks noGrp="1"/>
          </p:cNvSpPr>
          <p:nvPr>
            <p:ph type="body" sz="quarter" idx="15"/>
          </p:nvPr>
        </p:nvSpPr>
        <p:spPr/>
        <p:txBody>
          <a:bodyPr/>
          <a:lstStyle/>
          <a:p>
            <a:r>
              <a:rPr lang="nl-NL" dirty="0"/>
              <a:t>Ontwikkeling van de mens</a:t>
            </a:r>
          </a:p>
        </p:txBody>
      </p:sp>
      <p:pic>
        <p:nvPicPr>
          <p:cNvPr id="5" name="Picture 7" descr="w5-1">
            <a:extLst>
              <a:ext uri="{FF2B5EF4-FFF2-40B4-BE49-F238E27FC236}">
                <a16:creationId xmlns:a16="http://schemas.microsoft.com/office/drawing/2014/main" id="{FA2272BA-5EAB-453C-B9F3-884FCB2395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6538" y="3556000"/>
            <a:ext cx="2334267" cy="311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jdelijke aanduiding voor tekst 2">
            <a:extLst>
              <a:ext uri="{FF2B5EF4-FFF2-40B4-BE49-F238E27FC236}">
                <a16:creationId xmlns:a16="http://schemas.microsoft.com/office/drawing/2014/main" id="{90E9DB9D-12E9-4E02-AFD3-D89AE8B9D2A1}"/>
              </a:ext>
            </a:extLst>
          </p:cNvPr>
          <p:cNvSpPr txBox="1">
            <a:spLocks/>
          </p:cNvSpPr>
          <p:nvPr/>
        </p:nvSpPr>
        <p:spPr>
          <a:xfrm>
            <a:off x="6225116" y="2180861"/>
            <a:ext cx="3838008" cy="3254739"/>
          </a:xfrm>
          <a:prstGeom prst="rect">
            <a:avLst/>
          </a:prstGeom>
        </p:spPr>
        <p:txBody>
          <a:bodyPr vert="horz" lIns="0" tIns="0" rIns="0" bIns="0" rtlCol="0">
            <a:noAutofit/>
          </a:bodyPr>
          <a:lstStyle>
            <a:lvl1pPr marL="250819" marR="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sz="1867" kern="1200">
                <a:solidFill>
                  <a:schemeClr val="tx1"/>
                </a:solidFill>
                <a:latin typeface="+mn-lt"/>
                <a:ea typeface="+mn-ea"/>
                <a:cs typeface="+mn-cs"/>
              </a:defRPr>
            </a:lvl1pPr>
            <a:lvl2pPr marL="503987" marR="0"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sz="1867" kern="1200">
                <a:solidFill>
                  <a:schemeClr val="tx1"/>
                </a:solidFill>
                <a:latin typeface="+mn-lt"/>
                <a:ea typeface="+mn-ea"/>
                <a:cs typeface="+mn-cs"/>
              </a:defRPr>
            </a:lvl2pPr>
            <a:lvl3pPr marL="755981" marR="0"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sz="1867" kern="1200">
                <a:solidFill>
                  <a:schemeClr val="tx1"/>
                </a:solidFill>
                <a:latin typeface="+mn-lt"/>
                <a:ea typeface="+mn-ea"/>
                <a:cs typeface="+mn-cs"/>
              </a:defRPr>
            </a:lvl3pPr>
            <a:lvl4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4pPr>
            <a:lvl5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5pPr>
            <a:lvl6pPr marL="251994"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6pPr>
            <a:lvl7pPr marL="467988"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7pPr>
            <a:lvl8pPr marL="683983"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8pPr>
            <a:lvl9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9pPr>
          </a:lstStyle>
          <a:p>
            <a:r>
              <a:rPr lang="nl-NL" dirty="0"/>
              <a:t>Ongeveer 5 weken</a:t>
            </a:r>
            <a:br>
              <a:rPr lang="nl-NL" dirty="0"/>
            </a:br>
            <a:r>
              <a:rPr lang="nl-NL" dirty="0"/>
              <a:t>Zie je al (primitieve) ogen en oren, </a:t>
            </a:r>
            <a:br>
              <a:rPr lang="nl-NL" dirty="0"/>
            </a:br>
            <a:r>
              <a:rPr lang="nl-NL" dirty="0"/>
              <a:t>en kun je al armpjes en beentjes </a:t>
            </a:r>
            <a:br>
              <a:rPr lang="nl-NL" dirty="0"/>
            </a:br>
            <a:r>
              <a:rPr lang="nl-NL" dirty="0"/>
              <a:t>onderscheiden?</a:t>
            </a:r>
          </a:p>
        </p:txBody>
      </p:sp>
      <p:pic>
        <p:nvPicPr>
          <p:cNvPr id="9" name="Picture 3">
            <a:extLst>
              <a:ext uri="{FF2B5EF4-FFF2-40B4-BE49-F238E27FC236}">
                <a16:creationId xmlns:a16="http://schemas.microsoft.com/office/drawing/2014/main" id="{F0D6AB8C-13EC-4092-92DA-B24B9AC965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6091" y="3704860"/>
            <a:ext cx="3078004" cy="206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jdelijke aanduiding voor tekst 6">
            <a:extLst>
              <a:ext uri="{FF2B5EF4-FFF2-40B4-BE49-F238E27FC236}">
                <a16:creationId xmlns:a16="http://schemas.microsoft.com/office/drawing/2014/main" id="{BBE5E346-41B3-4964-9294-FBD9BEF04C51}"/>
              </a:ext>
            </a:extLst>
          </p:cNvPr>
          <p:cNvSpPr>
            <a:spLocks noGrp="1"/>
          </p:cNvSpPr>
          <p:nvPr>
            <p:ph type="body" sz="quarter" idx="13"/>
          </p:nvPr>
        </p:nvSpPr>
        <p:spPr/>
        <p:txBody>
          <a:bodyPr/>
          <a:lstStyle/>
          <a:p>
            <a:r>
              <a:rPr lang="nl-NL" dirty="0"/>
              <a:t>Hoofdstuk 1 De prenatale periode</a:t>
            </a:r>
          </a:p>
          <a:p>
            <a:endParaRPr lang="nl-NL" dirty="0"/>
          </a:p>
        </p:txBody>
      </p:sp>
    </p:spTree>
    <p:extLst>
      <p:ext uri="{BB962C8B-B14F-4D97-AF65-F5344CB8AC3E}">
        <p14:creationId xmlns:p14="http://schemas.microsoft.com/office/powerpoint/2010/main" val="1373447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a:xfrm>
            <a:off x="1106526" y="2180861"/>
            <a:ext cx="3838008" cy="1375139"/>
          </a:xfrm>
        </p:spPr>
        <p:txBody>
          <a:bodyPr/>
          <a:lstStyle/>
          <a:p>
            <a:r>
              <a:rPr lang="nl-NL" dirty="0"/>
              <a:t>Zie je de vorming van de longen?</a:t>
            </a:r>
          </a:p>
        </p:txBody>
      </p:sp>
      <p:sp>
        <p:nvSpPr>
          <p:cNvPr id="4" name="Tijdelijke aanduiding voor tekst 3"/>
          <p:cNvSpPr>
            <a:spLocks noGrp="1"/>
          </p:cNvSpPr>
          <p:nvPr>
            <p:ph type="body" sz="quarter" idx="15"/>
          </p:nvPr>
        </p:nvSpPr>
        <p:spPr/>
        <p:txBody>
          <a:bodyPr/>
          <a:lstStyle/>
          <a:p>
            <a:r>
              <a:rPr lang="nl-NL" dirty="0"/>
              <a:t>Ontwikkeling van de mens</a:t>
            </a:r>
          </a:p>
        </p:txBody>
      </p:sp>
      <p:sp>
        <p:nvSpPr>
          <p:cNvPr id="8" name="Tijdelijke aanduiding voor tekst 2">
            <a:extLst>
              <a:ext uri="{FF2B5EF4-FFF2-40B4-BE49-F238E27FC236}">
                <a16:creationId xmlns:a16="http://schemas.microsoft.com/office/drawing/2014/main" id="{90E9DB9D-12E9-4E02-AFD3-D89AE8B9D2A1}"/>
              </a:ext>
            </a:extLst>
          </p:cNvPr>
          <p:cNvSpPr txBox="1">
            <a:spLocks/>
          </p:cNvSpPr>
          <p:nvPr/>
        </p:nvSpPr>
        <p:spPr>
          <a:xfrm>
            <a:off x="6225116" y="2180861"/>
            <a:ext cx="3838008" cy="3254739"/>
          </a:xfrm>
          <a:prstGeom prst="rect">
            <a:avLst/>
          </a:prstGeom>
        </p:spPr>
        <p:txBody>
          <a:bodyPr vert="horz" lIns="0" tIns="0" rIns="0" bIns="0" rtlCol="0">
            <a:noAutofit/>
          </a:bodyPr>
          <a:lstStyle>
            <a:lvl1pPr marL="250819" marR="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sz="1867" kern="1200">
                <a:solidFill>
                  <a:schemeClr val="tx1"/>
                </a:solidFill>
                <a:latin typeface="+mn-lt"/>
                <a:ea typeface="+mn-ea"/>
                <a:cs typeface="+mn-cs"/>
              </a:defRPr>
            </a:lvl1pPr>
            <a:lvl2pPr marL="503987" marR="0"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sz="1867" kern="1200">
                <a:solidFill>
                  <a:schemeClr val="tx1"/>
                </a:solidFill>
                <a:latin typeface="+mn-lt"/>
                <a:ea typeface="+mn-ea"/>
                <a:cs typeface="+mn-cs"/>
              </a:defRPr>
            </a:lvl2pPr>
            <a:lvl3pPr marL="755981" marR="0"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sz="1867" kern="1200">
                <a:solidFill>
                  <a:schemeClr val="tx1"/>
                </a:solidFill>
                <a:latin typeface="+mn-lt"/>
                <a:ea typeface="+mn-ea"/>
                <a:cs typeface="+mn-cs"/>
              </a:defRPr>
            </a:lvl3pPr>
            <a:lvl4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4pPr>
            <a:lvl5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5pPr>
            <a:lvl6pPr marL="251994"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6pPr>
            <a:lvl7pPr marL="467988"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7pPr>
            <a:lvl8pPr marL="683983"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8pPr>
            <a:lvl9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9pPr>
          </a:lstStyle>
          <a:p>
            <a:r>
              <a:rPr lang="nl-NL" altLang="en-US" dirty="0"/>
              <a:t>De hersenen worden steeds ingewikkelder</a:t>
            </a:r>
            <a:endParaRPr lang="nl-NL" dirty="0"/>
          </a:p>
        </p:txBody>
      </p:sp>
      <p:pic>
        <p:nvPicPr>
          <p:cNvPr id="10" name="Picture 2">
            <a:extLst>
              <a:ext uri="{FF2B5EF4-FFF2-40B4-BE49-F238E27FC236}">
                <a16:creationId xmlns:a16="http://schemas.microsoft.com/office/drawing/2014/main" id="{56C55955-81FA-4B6B-9BCB-D4C8770DD1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1890996" y="2664120"/>
            <a:ext cx="2269067" cy="3666386"/>
          </a:xfrm>
          <a:prstGeom prst="rect">
            <a:avLst/>
          </a:prstGeom>
          <a:noFill/>
        </p:spPr>
      </p:pic>
      <p:pic>
        <p:nvPicPr>
          <p:cNvPr id="11" name="Picture 3">
            <a:extLst>
              <a:ext uri="{FF2B5EF4-FFF2-40B4-BE49-F238E27FC236}">
                <a16:creationId xmlns:a16="http://schemas.microsoft.com/office/drawing/2014/main" id="{44972752-3C8C-4075-8236-8DF1B1F6FB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9436" y="2975788"/>
            <a:ext cx="3534081" cy="2660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jdelijke aanduiding voor tekst 5">
            <a:extLst>
              <a:ext uri="{FF2B5EF4-FFF2-40B4-BE49-F238E27FC236}">
                <a16:creationId xmlns:a16="http://schemas.microsoft.com/office/drawing/2014/main" id="{30603CDC-E103-4AC7-8228-91992A82B9EA}"/>
              </a:ext>
            </a:extLst>
          </p:cNvPr>
          <p:cNvSpPr>
            <a:spLocks noGrp="1"/>
          </p:cNvSpPr>
          <p:nvPr>
            <p:ph type="body" sz="quarter" idx="13"/>
          </p:nvPr>
        </p:nvSpPr>
        <p:spPr/>
        <p:txBody>
          <a:bodyPr/>
          <a:lstStyle/>
          <a:p>
            <a:r>
              <a:rPr lang="nl-NL" dirty="0"/>
              <a:t>Hoofdstuk 1 De prenatale periode</a:t>
            </a:r>
          </a:p>
          <a:p>
            <a:endParaRPr lang="nl-NL" dirty="0"/>
          </a:p>
        </p:txBody>
      </p:sp>
    </p:spTree>
    <p:extLst>
      <p:ext uri="{BB962C8B-B14F-4D97-AF65-F5344CB8AC3E}">
        <p14:creationId xmlns:p14="http://schemas.microsoft.com/office/powerpoint/2010/main" val="561051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1 De prenatale periode</a:t>
            </a:r>
          </a:p>
        </p:txBody>
      </p:sp>
      <p:sp>
        <p:nvSpPr>
          <p:cNvPr id="3" name="Tijdelijke aanduiding voor tekst 2"/>
          <p:cNvSpPr>
            <a:spLocks noGrp="1"/>
          </p:cNvSpPr>
          <p:nvPr>
            <p:ph type="body" sz="quarter" idx="14"/>
          </p:nvPr>
        </p:nvSpPr>
        <p:spPr>
          <a:xfrm>
            <a:off x="1086417" y="2180861"/>
            <a:ext cx="3838008" cy="1375139"/>
          </a:xfrm>
        </p:spPr>
        <p:txBody>
          <a:bodyPr/>
          <a:lstStyle/>
          <a:p>
            <a:r>
              <a:rPr lang="nl-NL" dirty="0"/>
              <a:t>Met twaalf weken zijn alle organen in principe gevormd…</a:t>
            </a:r>
          </a:p>
        </p:txBody>
      </p:sp>
      <p:sp>
        <p:nvSpPr>
          <p:cNvPr id="4" name="Tijdelijke aanduiding voor tekst 3"/>
          <p:cNvSpPr>
            <a:spLocks noGrp="1"/>
          </p:cNvSpPr>
          <p:nvPr>
            <p:ph type="body" sz="quarter" idx="15"/>
          </p:nvPr>
        </p:nvSpPr>
        <p:spPr/>
        <p:txBody>
          <a:bodyPr/>
          <a:lstStyle/>
          <a:p>
            <a:r>
              <a:rPr lang="nl-NL" dirty="0"/>
              <a:t>Ontwikkeling van de mens</a:t>
            </a:r>
          </a:p>
        </p:txBody>
      </p:sp>
      <p:sp>
        <p:nvSpPr>
          <p:cNvPr id="8" name="Tijdelijke aanduiding voor tekst 2">
            <a:extLst>
              <a:ext uri="{FF2B5EF4-FFF2-40B4-BE49-F238E27FC236}">
                <a16:creationId xmlns:a16="http://schemas.microsoft.com/office/drawing/2014/main" id="{90E9DB9D-12E9-4E02-AFD3-D89AE8B9D2A1}"/>
              </a:ext>
            </a:extLst>
          </p:cNvPr>
          <p:cNvSpPr txBox="1">
            <a:spLocks/>
          </p:cNvSpPr>
          <p:nvPr/>
        </p:nvSpPr>
        <p:spPr>
          <a:xfrm>
            <a:off x="6225116" y="2180861"/>
            <a:ext cx="3838008" cy="3254739"/>
          </a:xfrm>
          <a:prstGeom prst="rect">
            <a:avLst/>
          </a:prstGeom>
        </p:spPr>
        <p:txBody>
          <a:bodyPr vert="horz" lIns="0" tIns="0" rIns="0" bIns="0" rtlCol="0">
            <a:noAutofit/>
          </a:bodyPr>
          <a:lstStyle>
            <a:lvl1pPr marL="250819" marR="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sz="1867" kern="1200">
                <a:solidFill>
                  <a:schemeClr val="tx1"/>
                </a:solidFill>
                <a:latin typeface="+mn-lt"/>
                <a:ea typeface="+mn-ea"/>
                <a:cs typeface="+mn-cs"/>
              </a:defRPr>
            </a:lvl1pPr>
            <a:lvl2pPr marL="503987" marR="0"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sz="1867" kern="1200">
                <a:solidFill>
                  <a:schemeClr val="tx1"/>
                </a:solidFill>
                <a:latin typeface="+mn-lt"/>
                <a:ea typeface="+mn-ea"/>
                <a:cs typeface="+mn-cs"/>
              </a:defRPr>
            </a:lvl2pPr>
            <a:lvl3pPr marL="755981" marR="0"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sz="1867" kern="1200">
                <a:solidFill>
                  <a:schemeClr val="tx1"/>
                </a:solidFill>
                <a:latin typeface="+mn-lt"/>
                <a:ea typeface="+mn-ea"/>
                <a:cs typeface="+mn-cs"/>
              </a:defRPr>
            </a:lvl3pPr>
            <a:lvl4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4pPr>
            <a:lvl5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5pPr>
            <a:lvl6pPr marL="251994"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6pPr>
            <a:lvl7pPr marL="467988"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7pPr>
            <a:lvl8pPr marL="683983"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8pPr>
            <a:lvl9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9pPr>
          </a:lstStyle>
          <a:p>
            <a:r>
              <a:rPr lang="nl-NL" altLang="en-US" dirty="0"/>
              <a:t>Je spreekt dan van een foetus</a:t>
            </a:r>
          </a:p>
        </p:txBody>
      </p:sp>
      <p:pic>
        <p:nvPicPr>
          <p:cNvPr id="9" name="Picture 7" descr="w10-1">
            <a:extLst>
              <a:ext uri="{FF2B5EF4-FFF2-40B4-BE49-F238E27FC236}">
                <a16:creationId xmlns:a16="http://schemas.microsoft.com/office/drawing/2014/main" id="{DD412776-AD13-4A93-9AF0-B2C45152EB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725" y="3169181"/>
            <a:ext cx="3197391" cy="309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0CC6D758-0A2D-4D5C-A256-0556B3A8F2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3762" y="3169181"/>
            <a:ext cx="3529362" cy="254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1230765"/>
      </p:ext>
    </p:extLst>
  </p:cSld>
  <p:clrMapOvr>
    <a:masterClrMapping/>
  </p:clrMapOvr>
</p:sld>
</file>

<file path=ppt/theme/theme1.xml><?xml version="1.0" encoding="utf-8"?>
<a:theme xmlns:a="http://schemas.openxmlformats.org/drawingml/2006/main" name="sjabloon_v01">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082666CE-6DF4-4CB5-805B-C9FE46AA4E48}" vid="{A65F876F-A1BF-4F74-9AC6-824E94E93BB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sjabloon</Template>
  <TotalTime>0</TotalTime>
  <Words>1123</Words>
  <Application>Microsoft Office PowerPoint</Application>
  <PresentationFormat>Breedbeeld</PresentationFormat>
  <Paragraphs>144</Paragraphs>
  <Slides>19</Slides>
  <Notes>12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19</vt:i4>
      </vt:variant>
    </vt:vector>
  </HeadingPairs>
  <TitlesOfParts>
    <vt:vector size="25" baseType="lpstr">
      <vt:lpstr>Arial</vt:lpstr>
      <vt:lpstr>Calibri</vt:lpstr>
      <vt:lpstr>Calibri Light</vt:lpstr>
      <vt:lpstr>Wingdings</vt:lpstr>
      <vt:lpstr>Wingdings 2</vt:lpstr>
      <vt:lpstr>sjabloon_v01</vt:lpstr>
      <vt:lpstr>Levensfasen De ontwikkelingspsychologie van de mens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Gijs van Horn</dc:creator>
  <cp:lastModifiedBy>redactie</cp:lastModifiedBy>
  <cp:revision>15</cp:revision>
  <dcterms:created xsi:type="dcterms:W3CDTF">2016-02-12T10:20:24Z</dcterms:created>
  <dcterms:modified xsi:type="dcterms:W3CDTF">2023-01-23T15:12:35Z</dcterms:modified>
</cp:coreProperties>
</file>