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74" r:id="rId3"/>
    <p:sldId id="275" r:id="rId4"/>
    <p:sldId id="276" r:id="rId5"/>
    <p:sldId id="277" r:id="rId6"/>
    <p:sldId id="271" r:id="rId7"/>
    <p:sldId id="273" r:id="rId8"/>
    <p:sldId id="278" r:id="rId9"/>
    <p:sldId id="279" r:id="rId10"/>
    <p:sldId id="280" r:id="rId11"/>
    <p:sldId id="281" r:id="rId12"/>
    <p:sldId id="282" r:id="rId13"/>
    <p:sldId id="283" r:id="rId14"/>
    <p:sldId id="259" r:id="rId15"/>
  </p:sldIdLst>
  <p:sldSz cx="12192000" cy="6858000"/>
  <p:notesSz cx="6858000" cy="9144000"/>
  <p:defaultTextStyle>
    <a:defPPr>
      <a:defRPr lang="nl-NL"/>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68" d="100"/>
          <a:sy n="68" d="100"/>
        </p:scale>
        <p:origin x="92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sabel Vis" userId="46b1903ed2cff62d" providerId="LiveId" clId="{30A4BE2E-3E93-4526-93E6-39C2381BF1AD}"/>
    <pc:docChg chg="modSld">
      <pc:chgData name="Isabel Vis" userId="46b1903ed2cff62d" providerId="LiveId" clId="{30A4BE2E-3E93-4526-93E6-39C2381BF1AD}" dt="2023-01-23T15:10:24.347" v="68"/>
      <pc:docMkLst>
        <pc:docMk/>
      </pc:docMkLst>
      <pc:sldChg chg="modSp mod">
        <pc:chgData name="Isabel Vis" userId="46b1903ed2cff62d" providerId="LiveId" clId="{30A4BE2E-3E93-4526-93E6-39C2381BF1AD}" dt="2023-01-23T15:10:24.347" v="68"/>
        <pc:sldMkLst>
          <pc:docMk/>
          <pc:sldMk cId="1453782848" sldId="256"/>
        </pc:sldMkLst>
        <pc:spChg chg="mod">
          <ac:chgData name="Isabel Vis" userId="46b1903ed2cff62d" providerId="LiveId" clId="{30A4BE2E-3E93-4526-93E6-39C2381BF1AD}" dt="2023-01-23T15:10:24.347" v="68"/>
          <ac:spMkLst>
            <pc:docMk/>
            <pc:sldMk cId="1453782848" sldId="256"/>
            <ac:spMk id="4" creationId="{576CD42D-3660-4A76-AD78-1D806518F255}"/>
          </ac:spMkLst>
        </pc:spChg>
      </pc:sldChg>
      <pc:sldChg chg="modSp mod">
        <pc:chgData name="Isabel Vis" userId="46b1903ed2cff62d" providerId="LiveId" clId="{30A4BE2E-3E93-4526-93E6-39C2381BF1AD}" dt="2023-01-23T12:58:39.882" v="59" actId="20577"/>
        <pc:sldMkLst>
          <pc:docMk/>
          <pc:sldMk cId="34317298" sldId="271"/>
        </pc:sldMkLst>
        <pc:spChg chg="mod">
          <ac:chgData name="Isabel Vis" userId="46b1903ed2cff62d" providerId="LiveId" clId="{30A4BE2E-3E93-4526-93E6-39C2381BF1AD}" dt="2023-01-23T12:58:39.882" v="59" actId="20577"/>
          <ac:spMkLst>
            <pc:docMk/>
            <pc:sldMk cId="34317298" sldId="271"/>
            <ac:spMk id="2" creationId="{00000000-0000-0000-0000-000000000000}"/>
          </ac:spMkLst>
        </pc:spChg>
      </pc:sldChg>
      <pc:sldChg chg="modSp mod">
        <pc:chgData name="Isabel Vis" userId="46b1903ed2cff62d" providerId="LiveId" clId="{30A4BE2E-3E93-4526-93E6-39C2381BF1AD}" dt="2023-01-23T12:58:35.494" v="55" actId="20577"/>
        <pc:sldMkLst>
          <pc:docMk/>
          <pc:sldMk cId="938301048" sldId="273"/>
        </pc:sldMkLst>
        <pc:spChg chg="mod">
          <ac:chgData name="Isabel Vis" userId="46b1903ed2cff62d" providerId="LiveId" clId="{30A4BE2E-3E93-4526-93E6-39C2381BF1AD}" dt="2023-01-23T12:58:35.494" v="55" actId="20577"/>
          <ac:spMkLst>
            <pc:docMk/>
            <pc:sldMk cId="938301048" sldId="273"/>
            <ac:spMk id="2" creationId="{00000000-0000-0000-0000-000000000000}"/>
          </ac:spMkLst>
        </pc:spChg>
      </pc:sldChg>
      <pc:sldChg chg="modSp mod">
        <pc:chgData name="Isabel Vis" userId="46b1903ed2cff62d" providerId="LiveId" clId="{30A4BE2E-3E93-4526-93E6-39C2381BF1AD}" dt="2023-01-23T12:59:05.891" v="67" actId="20577"/>
        <pc:sldMkLst>
          <pc:docMk/>
          <pc:sldMk cId="3328085632" sldId="274"/>
        </pc:sldMkLst>
        <pc:spChg chg="mod">
          <ac:chgData name="Isabel Vis" userId="46b1903ed2cff62d" providerId="LiveId" clId="{30A4BE2E-3E93-4526-93E6-39C2381BF1AD}" dt="2023-01-23T12:55:33.350" v="0" actId="20577"/>
          <ac:spMkLst>
            <pc:docMk/>
            <pc:sldMk cId="3328085632" sldId="274"/>
            <ac:spMk id="2" creationId="{5AAA180A-F462-DCF4-28E0-072E2462C194}"/>
          </ac:spMkLst>
        </pc:spChg>
        <pc:spChg chg="mod">
          <ac:chgData name="Isabel Vis" userId="46b1903ed2cff62d" providerId="LiveId" clId="{30A4BE2E-3E93-4526-93E6-39C2381BF1AD}" dt="2023-01-23T12:59:05.891" v="67" actId="20577"/>
          <ac:spMkLst>
            <pc:docMk/>
            <pc:sldMk cId="3328085632" sldId="274"/>
            <ac:spMk id="3" creationId="{63281A86-37F0-0713-7903-9328F9849737}"/>
          </ac:spMkLst>
        </pc:spChg>
      </pc:sldChg>
      <pc:sldChg chg="modSp mod">
        <pc:chgData name="Isabel Vis" userId="46b1903ed2cff62d" providerId="LiveId" clId="{30A4BE2E-3E93-4526-93E6-39C2381BF1AD}" dt="2023-01-23T12:58:52.647" v="63" actId="20577"/>
        <pc:sldMkLst>
          <pc:docMk/>
          <pc:sldMk cId="4125352787" sldId="275"/>
        </pc:sldMkLst>
        <pc:spChg chg="mod">
          <ac:chgData name="Isabel Vis" userId="46b1903ed2cff62d" providerId="LiveId" clId="{30A4BE2E-3E93-4526-93E6-39C2381BF1AD}" dt="2023-01-23T12:58:52.647" v="63" actId="20577"/>
          <ac:spMkLst>
            <pc:docMk/>
            <pc:sldMk cId="4125352787" sldId="275"/>
            <ac:spMk id="2" creationId="{68525385-3BD0-D09E-0A30-2BC2A5A69529}"/>
          </ac:spMkLst>
        </pc:spChg>
        <pc:spChg chg="mod">
          <ac:chgData name="Isabel Vis" userId="46b1903ed2cff62d" providerId="LiveId" clId="{30A4BE2E-3E93-4526-93E6-39C2381BF1AD}" dt="2023-01-23T12:56:08.696" v="8" actId="15"/>
          <ac:spMkLst>
            <pc:docMk/>
            <pc:sldMk cId="4125352787" sldId="275"/>
            <ac:spMk id="3" creationId="{5A5BF987-1190-1099-88B2-8CA5289ED496}"/>
          </ac:spMkLst>
        </pc:spChg>
        <pc:spChg chg="mod">
          <ac:chgData name="Isabel Vis" userId="46b1903ed2cff62d" providerId="LiveId" clId="{30A4BE2E-3E93-4526-93E6-39C2381BF1AD}" dt="2023-01-23T12:55:53.755" v="5" actId="20577"/>
          <ac:spMkLst>
            <pc:docMk/>
            <pc:sldMk cId="4125352787" sldId="275"/>
            <ac:spMk id="4" creationId="{F10CC82A-D2C2-68F8-669F-F0B25E95BE3D}"/>
          </ac:spMkLst>
        </pc:spChg>
      </pc:sldChg>
      <pc:sldChg chg="modSp mod">
        <pc:chgData name="Isabel Vis" userId="46b1903ed2cff62d" providerId="LiveId" clId="{30A4BE2E-3E93-4526-93E6-39C2381BF1AD}" dt="2023-01-23T12:58:49.910" v="62" actId="20577"/>
        <pc:sldMkLst>
          <pc:docMk/>
          <pc:sldMk cId="2892347857" sldId="276"/>
        </pc:sldMkLst>
        <pc:spChg chg="mod">
          <ac:chgData name="Isabel Vis" userId="46b1903ed2cff62d" providerId="LiveId" clId="{30A4BE2E-3E93-4526-93E6-39C2381BF1AD}" dt="2023-01-23T12:58:49.910" v="62" actId="20577"/>
          <ac:spMkLst>
            <pc:docMk/>
            <pc:sldMk cId="2892347857" sldId="276"/>
            <ac:spMk id="2" creationId="{7F9A20F9-40CF-09CD-E679-0AA19FA44C7A}"/>
          </ac:spMkLst>
        </pc:spChg>
        <pc:spChg chg="mod">
          <ac:chgData name="Isabel Vis" userId="46b1903ed2cff62d" providerId="LiveId" clId="{30A4BE2E-3E93-4526-93E6-39C2381BF1AD}" dt="2023-01-23T12:56:20.787" v="13" actId="20577"/>
          <ac:spMkLst>
            <pc:docMk/>
            <pc:sldMk cId="2892347857" sldId="276"/>
            <ac:spMk id="3" creationId="{BF915947-FFBE-DD04-EF5F-A4917EFD147B}"/>
          </ac:spMkLst>
        </pc:spChg>
      </pc:sldChg>
      <pc:sldChg chg="modSp mod">
        <pc:chgData name="Isabel Vis" userId="46b1903ed2cff62d" providerId="LiveId" clId="{30A4BE2E-3E93-4526-93E6-39C2381BF1AD}" dt="2023-01-23T12:58:44.883" v="61" actId="20577"/>
        <pc:sldMkLst>
          <pc:docMk/>
          <pc:sldMk cId="2209955997" sldId="277"/>
        </pc:sldMkLst>
        <pc:spChg chg="mod">
          <ac:chgData name="Isabel Vis" userId="46b1903ed2cff62d" providerId="LiveId" clId="{30A4BE2E-3E93-4526-93E6-39C2381BF1AD}" dt="2023-01-23T12:58:44.883" v="61" actId="20577"/>
          <ac:spMkLst>
            <pc:docMk/>
            <pc:sldMk cId="2209955997" sldId="277"/>
            <ac:spMk id="2" creationId="{CB742D76-C973-9997-4D75-EBB092EF75CB}"/>
          </ac:spMkLst>
        </pc:spChg>
      </pc:sldChg>
      <pc:sldChg chg="modSp mod">
        <pc:chgData name="Isabel Vis" userId="46b1903ed2cff62d" providerId="LiveId" clId="{30A4BE2E-3E93-4526-93E6-39C2381BF1AD}" dt="2023-01-23T12:58:30.238" v="51" actId="20577"/>
        <pc:sldMkLst>
          <pc:docMk/>
          <pc:sldMk cId="1071410578" sldId="278"/>
        </pc:sldMkLst>
        <pc:spChg chg="mod">
          <ac:chgData name="Isabel Vis" userId="46b1903ed2cff62d" providerId="LiveId" clId="{30A4BE2E-3E93-4526-93E6-39C2381BF1AD}" dt="2023-01-23T12:58:30.238" v="51" actId="20577"/>
          <ac:spMkLst>
            <pc:docMk/>
            <pc:sldMk cId="1071410578" sldId="278"/>
            <ac:spMk id="2" creationId="{E2BAB3DC-C4EA-072C-8D7E-5D7DC2C03DE0}"/>
          </ac:spMkLst>
        </pc:spChg>
        <pc:spChg chg="mod">
          <ac:chgData name="Isabel Vis" userId="46b1903ed2cff62d" providerId="LiveId" clId="{30A4BE2E-3E93-4526-93E6-39C2381BF1AD}" dt="2023-01-23T12:56:44.986" v="17" actId="20577"/>
          <ac:spMkLst>
            <pc:docMk/>
            <pc:sldMk cId="1071410578" sldId="278"/>
            <ac:spMk id="3" creationId="{E5341326-C604-08CD-2002-D10E7B51C156}"/>
          </ac:spMkLst>
        </pc:spChg>
        <pc:spChg chg="mod">
          <ac:chgData name="Isabel Vis" userId="46b1903ed2cff62d" providerId="LiveId" clId="{30A4BE2E-3E93-4526-93E6-39C2381BF1AD}" dt="2023-01-23T12:56:36.036" v="14" actId="20577"/>
          <ac:spMkLst>
            <pc:docMk/>
            <pc:sldMk cId="1071410578" sldId="278"/>
            <ac:spMk id="4" creationId="{E6AA3308-DBA5-67ED-F97B-3F561C3BA789}"/>
          </ac:spMkLst>
        </pc:spChg>
      </pc:sldChg>
      <pc:sldChg chg="modSp mod">
        <pc:chgData name="Isabel Vis" userId="46b1903ed2cff62d" providerId="LiveId" clId="{30A4BE2E-3E93-4526-93E6-39C2381BF1AD}" dt="2023-01-23T12:58:28.030" v="50" actId="20577"/>
        <pc:sldMkLst>
          <pc:docMk/>
          <pc:sldMk cId="3232120699" sldId="279"/>
        </pc:sldMkLst>
        <pc:spChg chg="mod">
          <ac:chgData name="Isabel Vis" userId="46b1903ed2cff62d" providerId="LiveId" clId="{30A4BE2E-3E93-4526-93E6-39C2381BF1AD}" dt="2023-01-23T12:58:28.030" v="50" actId="20577"/>
          <ac:spMkLst>
            <pc:docMk/>
            <pc:sldMk cId="3232120699" sldId="279"/>
            <ac:spMk id="2" creationId="{43C404FD-0A3E-DECE-77C6-DDC36075B5E0}"/>
          </ac:spMkLst>
        </pc:spChg>
        <pc:spChg chg="mod">
          <ac:chgData name="Isabel Vis" userId="46b1903ed2cff62d" providerId="LiveId" clId="{30A4BE2E-3E93-4526-93E6-39C2381BF1AD}" dt="2023-01-23T12:56:56.860" v="21" actId="20577"/>
          <ac:spMkLst>
            <pc:docMk/>
            <pc:sldMk cId="3232120699" sldId="279"/>
            <ac:spMk id="3" creationId="{D3277991-FB62-09F5-50FF-CEF2BF488293}"/>
          </ac:spMkLst>
        </pc:spChg>
      </pc:sldChg>
      <pc:sldChg chg="modSp mod">
        <pc:chgData name="Isabel Vis" userId="46b1903ed2cff62d" providerId="LiveId" clId="{30A4BE2E-3E93-4526-93E6-39C2381BF1AD}" dt="2023-01-23T12:58:24.301" v="49" actId="20577"/>
        <pc:sldMkLst>
          <pc:docMk/>
          <pc:sldMk cId="706091700" sldId="280"/>
        </pc:sldMkLst>
        <pc:spChg chg="mod">
          <ac:chgData name="Isabel Vis" userId="46b1903ed2cff62d" providerId="LiveId" clId="{30A4BE2E-3E93-4526-93E6-39C2381BF1AD}" dt="2023-01-23T12:58:24.301" v="49" actId="20577"/>
          <ac:spMkLst>
            <pc:docMk/>
            <pc:sldMk cId="706091700" sldId="280"/>
            <ac:spMk id="2" creationId="{6FAB0CDA-3F0B-52C3-2E02-9056197FB206}"/>
          </ac:spMkLst>
        </pc:spChg>
        <pc:spChg chg="mod">
          <ac:chgData name="Isabel Vis" userId="46b1903ed2cff62d" providerId="LiveId" clId="{30A4BE2E-3E93-4526-93E6-39C2381BF1AD}" dt="2023-01-23T12:57:06.795" v="23" actId="6549"/>
          <ac:spMkLst>
            <pc:docMk/>
            <pc:sldMk cId="706091700" sldId="280"/>
            <ac:spMk id="3" creationId="{7B226170-02AF-8614-C774-5916F3D0EDC6}"/>
          </ac:spMkLst>
        </pc:spChg>
      </pc:sldChg>
      <pc:sldChg chg="modSp mod">
        <pc:chgData name="Isabel Vis" userId="46b1903ed2cff62d" providerId="LiveId" clId="{30A4BE2E-3E93-4526-93E6-39C2381BF1AD}" dt="2023-01-23T12:57:40.512" v="27" actId="20577"/>
        <pc:sldMkLst>
          <pc:docMk/>
          <pc:sldMk cId="1671756555" sldId="281"/>
        </pc:sldMkLst>
        <pc:spChg chg="mod">
          <ac:chgData name="Isabel Vis" userId="46b1903ed2cff62d" providerId="LiveId" clId="{30A4BE2E-3E93-4526-93E6-39C2381BF1AD}" dt="2023-01-23T12:57:20.818" v="25" actId="20577"/>
          <ac:spMkLst>
            <pc:docMk/>
            <pc:sldMk cId="1671756555" sldId="281"/>
            <ac:spMk id="2" creationId="{309AFC8E-CEC2-32FD-D1EC-2733265F5123}"/>
          </ac:spMkLst>
        </pc:spChg>
        <pc:spChg chg="mod">
          <ac:chgData name="Isabel Vis" userId="46b1903ed2cff62d" providerId="LiveId" clId="{30A4BE2E-3E93-4526-93E6-39C2381BF1AD}" dt="2023-01-23T12:57:40.512" v="27" actId="20577"/>
          <ac:spMkLst>
            <pc:docMk/>
            <pc:sldMk cId="1671756555" sldId="281"/>
            <ac:spMk id="4" creationId="{7293B6EC-4F34-8D86-CC38-66ABF9039619}"/>
          </ac:spMkLst>
        </pc:spChg>
      </pc:sldChg>
      <pc:sldChg chg="modSp mod">
        <pc:chgData name="Isabel Vis" userId="46b1903ed2cff62d" providerId="LiveId" clId="{30A4BE2E-3E93-4526-93E6-39C2381BF1AD}" dt="2023-01-23T12:58:19.067" v="48" actId="20577"/>
        <pc:sldMkLst>
          <pc:docMk/>
          <pc:sldMk cId="3466346121" sldId="282"/>
        </pc:sldMkLst>
        <pc:spChg chg="mod">
          <ac:chgData name="Isabel Vis" userId="46b1903ed2cff62d" providerId="LiveId" clId="{30A4BE2E-3E93-4526-93E6-39C2381BF1AD}" dt="2023-01-23T12:58:19.067" v="48" actId="20577"/>
          <ac:spMkLst>
            <pc:docMk/>
            <pc:sldMk cId="3466346121" sldId="282"/>
            <ac:spMk id="2" creationId="{CF633B35-470F-9910-D445-7FAAC9251D0D}"/>
          </ac:spMkLst>
        </pc:spChg>
        <pc:spChg chg="mod">
          <ac:chgData name="Isabel Vis" userId="46b1903ed2cff62d" providerId="LiveId" clId="{30A4BE2E-3E93-4526-93E6-39C2381BF1AD}" dt="2023-01-23T12:57:53.523" v="29" actId="404"/>
          <ac:spMkLst>
            <pc:docMk/>
            <pc:sldMk cId="3466346121" sldId="282"/>
            <ac:spMk id="3" creationId="{83F5BCDC-5BDD-BDEA-8D62-2D2E8A2758EF}"/>
          </ac:spMkLst>
        </pc:spChg>
      </pc:sldChg>
      <pc:sldChg chg="modSp mod">
        <pc:chgData name="Isabel Vis" userId="46b1903ed2cff62d" providerId="LiveId" clId="{30A4BE2E-3E93-4526-93E6-39C2381BF1AD}" dt="2023-01-23T12:58:15.963" v="47" actId="20577"/>
        <pc:sldMkLst>
          <pc:docMk/>
          <pc:sldMk cId="2254720290" sldId="283"/>
        </pc:sldMkLst>
        <pc:spChg chg="mod">
          <ac:chgData name="Isabel Vis" userId="46b1903ed2cff62d" providerId="LiveId" clId="{30A4BE2E-3E93-4526-93E6-39C2381BF1AD}" dt="2023-01-23T12:58:15.963" v="47" actId="20577"/>
          <ac:spMkLst>
            <pc:docMk/>
            <pc:sldMk cId="2254720290" sldId="283"/>
            <ac:spMk id="2" creationId="{14958C3C-8480-0730-E4F1-3B268EFC4260}"/>
          </ac:spMkLst>
        </pc:spChg>
        <pc:spChg chg="mod">
          <ac:chgData name="Isabel Vis" userId="46b1903ed2cff62d" providerId="LiveId" clId="{30A4BE2E-3E93-4526-93E6-39C2381BF1AD}" dt="2023-01-23T12:58:12.418" v="46" actId="20577"/>
          <ac:spMkLst>
            <pc:docMk/>
            <pc:sldMk cId="2254720290" sldId="283"/>
            <ac:spMk id="4" creationId="{0CE2B448-1225-0BA3-A936-5783025271D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7A24BD-AFE3-462A-86D2-06C230B60BE7}" type="datetimeFigureOut">
              <a:rPr lang="nl-NL" smtClean="0"/>
              <a:t>23-1-2023</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199314-2EEF-47F9-813A-013E71DC34B8}" type="slidenum">
              <a:rPr lang="nl-NL" smtClean="0"/>
              <a:t>‹nr.›</a:t>
            </a:fld>
            <a:endParaRPr lang="nl-NL"/>
          </a:p>
        </p:txBody>
      </p:sp>
    </p:spTree>
    <p:extLst>
      <p:ext uri="{BB962C8B-B14F-4D97-AF65-F5344CB8AC3E}">
        <p14:creationId xmlns:p14="http://schemas.microsoft.com/office/powerpoint/2010/main" val="13104960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dood wordt hierbij behandeld als een virtuele levensfase. Eigenlijk kun je er in elke fase bij betrokken raken. Dood wordt wel de enige zekerheid in het leven genoemd. De dood laat ons inzien dat we keuzes kunnen maken in ons leven die bepalend zijn voor de levensloop en die niet (altijd) omkeerbaar zijn. </a:t>
            </a:r>
          </a:p>
        </p:txBody>
      </p:sp>
      <p:sp>
        <p:nvSpPr>
          <p:cNvPr id="4" name="Tijdelijke aanduiding voor dianummer 3"/>
          <p:cNvSpPr>
            <a:spLocks noGrp="1"/>
          </p:cNvSpPr>
          <p:nvPr>
            <p:ph type="sldNum" sz="quarter" idx="5"/>
          </p:nvPr>
        </p:nvSpPr>
        <p:spPr/>
        <p:txBody>
          <a:bodyPr/>
          <a:lstStyle/>
          <a:p>
            <a:fld id="{9A199314-2EEF-47F9-813A-013E71DC34B8}" type="slidenum">
              <a:rPr lang="nl-NL" smtClean="0"/>
              <a:t>1</a:t>
            </a:fld>
            <a:endParaRPr lang="nl-NL"/>
          </a:p>
        </p:txBody>
      </p:sp>
    </p:spTree>
    <p:extLst>
      <p:ext uri="{BB962C8B-B14F-4D97-AF65-F5344CB8AC3E}">
        <p14:creationId xmlns:p14="http://schemas.microsoft.com/office/powerpoint/2010/main" val="42781867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Alle antwoorden , mits goed onderbouwd, ok. Het is duidelijk dat we nog lang niet alles weten over ons bestaan. </a:t>
            </a:r>
          </a:p>
        </p:txBody>
      </p:sp>
      <p:sp>
        <p:nvSpPr>
          <p:cNvPr id="4" name="Tijdelijke aanduiding voor dianummer 3"/>
          <p:cNvSpPr>
            <a:spLocks noGrp="1"/>
          </p:cNvSpPr>
          <p:nvPr>
            <p:ph type="sldNum" sz="quarter" idx="5"/>
          </p:nvPr>
        </p:nvSpPr>
        <p:spPr/>
        <p:txBody>
          <a:bodyPr/>
          <a:lstStyle/>
          <a:p>
            <a:fld id="{9A199314-2EEF-47F9-813A-013E71DC34B8}" type="slidenum">
              <a:rPr lang="nl-NL" smtClean="0"/>
              <a:t>11</a:t>
            </a:fld>
            <a:endParaRPr lang="nl-NL"/>
          </a:p>
        </p:txBody>
      </p:sp>
    </p:spTree>
    <p:extLst>
      <p:ext uri="{BB962C8B-B14F-4D97-AF65-F5344CB8AC3E}">
        <p14:creationId xmlns:p14="http://schemas.microsoft.com/office/powerpoint/2010/main" val="21503298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Onjuist, individueel gebeuren</a:t>
            </a:r>
          </a:p>
          <a:p>
            <a:r>
              <a:rPr lang="nl-NL" dirty="0"/>
              <a:t>Onjuist, een depressie ligt op de loer </a:t>
            </a:r>
          </a:p>
        </p:txBody>
      </p:sp>
      <p:sp>
        <p:nvSpPr>
          <p:cNvPr id="4" name="Tijdelijke aanduiding voor dianummer 3"/>
          <p:cNvSpPr>
            <a:spLocks noGrp="1"/>
          </p:cNvSpPr>
          <p:nvPr>
            <p:ph type="sldNum" sz="quarter" idx="5"/>
          </p:nvPr>
        </p:nvSpPr>
        <p:spPr/>
        <p:txBody>
          <a:bodyPr/>
          <a:lstStyle/>
          <a:p>
            <a:fld id="{9A199314-2EEF-47F9-813A-013E71DC34B8}" type="slidenum">
              <a:rPr lang="nl-NL" smtClean="0"/>
              <a:t>13</a:t>
            </a:fld>
            <a:endParaRPr lang="nl-NL"/>
          </a:p>
        </p:txBody>
      </p:sp>
    </p:spTree>
    <p:extLst>
      <p:ext uri="{BB962C8B-B14F-4D97-AF65-F5344CB8AC3E}">
        <p14:creationId xmlns:p14="http://schemas.microsoft.com/office/powerpoint/2010/main" val="1914903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Geen vaste volgorde in rouwfasen. Per persoon wisselen de rouwfasen ook van intentie. </a:t>
            </a:r>
          </a:p>
        </p:txBody>
      </p:sp>
      <p:sp>
        <p:nvSpPr>
          <p:cNvPr id="4" name="Tijdelijke aanduiding voor dianummer 3"/>
          <p:cNvSpPr>
            <a:spLocks noGrp="1"/>
          </p:cNvSpPr>
          <p:nvPr>
            <p:ph type="sldNum" sz="quarter" idx="5"/>
          </p:nvPr>
        </p:nvSpPr>
        <p:spPr/>
        <p:txBody>
          <a:bodyPr/>
          <a:lstStyle/>
          <a:p>
            <a:fld id="{9A199314-2EEF-47F9-813A-013E71DC34B8}" type="slidenum">
              <a:rPr lang="nl-NL" smtClean="0"/>
              <a:t>3</a:t>
            </a:fld>
            <a:endParaRPr lang="nl-NL"/>
          </a:p>
        </p:txBody>
      </p:sp>
    </p:spTree>
    <p:extLst>
      <p:ext uri="{BB962C8B-B14F-4D97-AF65-F5344CB8AC3E}">
        <p14:creationId xmlns:p14="http://schemas.microsoft.com/office/powerpoint/2010/main" val="805859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Realiteit en verlies aanvaarden: innerlijk herleren dat hereniging in dit leven niet meer mogelijk is. </a:t>
            </a:r>
          </a:p>
          <a:p>
            <a:r>
              <a:rPr lang="nl-NL" dirty="0"/>
              <a:t>Doorleven van pijn en verdriet: daadwerkelijk de pijn voelen en er niet voor weg lopen.</a:t>
            </a:r>
          </a:p>
          <a:p>
            <a:r>
              <a:rPr lang="nl-NL" dirty="0"/>
              <a:t>Aanpassen aan een nieuw leven, waarin de overledene niet meer aanwezig is.</a:t>
            </a:r>
          </a:p>
          <a:p>
            <a:r>
              <a:rPr lang="nl-NL" dirty="0"/>
              <a:t>Het instellen van de rouwende op alle veranderingen die het overlijden met zich mee brengt.</a:t>
            </a:r>
          </a:p>
          <a:p>
            <a:r>
              <a:rPr lang="nl-NL" dirty="0"/>
              <a:t>De draad van het leven weer oppakken: overledene blijft altijd in het hart, maar is niet steeds manifest aanwezig. </a:t>
            </a:r>
          </a:p>
        </p:txBody>
      </p:sp>
      <p:sp>
        <p:nvSpPr>
          <p:cNvPr id="4" name="Tijdelijke aanduiding voor dianummer 3"/>
          <p:cNvSpPr>
            <a:spLocks noGrp="1"/>
          </p:cNvSpPr>
          <p:nvPr>
            <p:ph type="sldNum" sz="quarter" idx="5"/>
          </p:nvPr>
        </p:nvSpPr>
        <p:spPr/>
        <p:txBody>
          <a:bodyPr/>
          <a:lstStyle/>
          <a:p>
            <a:fld id="{9A199314-2EEF-47F9-813A-013E71DC34B8}" type="slidenum">
              <a:rPr lang="nl-NL" smtClean="0"/>
              <a:t>4</a:t>
            </a:fld>
            <a:endParaRPr lang="nl-NL"/>
          </a:p>
        </p:txBody>
      </p:sp>
    </p:spTree>
    <p:extLst>
      <p:ext uri="{BB962C8B-B14F-4D97-AF65-F5344CB8AC3E}">
        <p14:creationId xmlns:p14="http://schemas.microsoft.com/office/powerpoint/2010/main" val="32745067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3-5- jaar dood is een soort slapen, tijdelijk.</a:t>
            </a:r>
          </a:p>
          <a:p>
            <a:r>
              <a:rPr lang="nl-NL" dirty="0"/>
              <a:t>5-9 jaar dood als persoon. Sommige mensen ontkomen eraan.</a:t>
            </a:r>
          </a:p>
          <a:p>
            <a:r>
              <a:rPr lang="nl-NL" dirty="0"/>
              <a:t>Vanaf 9 jaar: realistisch onomkeerbaar feit.</a:t>
            </a:r>
          </a:p>
        </p:txBody>
      </p:sp>
      <p:sp>
        <p:nvSpPr>
          <p:cNvPr id="4" name="Tijdelijke aanduiding voor dianummer 3"/>
          <p:cNvSpPr>
            <a:spLocks noGrp="1"/>
          </p:cNvSpPr>
          <p:nvPr>
            <p:ph type="sldNum" sz="quarter" idx="5"/>
          </p:nvPr>
        </p:nvSpPr>
        <p:spPr/>
        <p:txBody>
          <a:bodyPr/>
          <a:lstStyle/>
          <a:p>
            <a:fld id="{9A199314-2EEF-47F9-813A-013E71DC34B8}" type="slidenum">
              <a:rPr lang="nl-NL" smtClean="0"/>
              <a:t>5</a:t>
            </a:fld>
            <a:endParaRPr lang="nl-NL"/>
          </a:p>
        </p:txBody>
      </p:sp>
    </p:spTree>
    <p:extLst>
      <p:ext uri="{BB962C8B-B14F-4D97-AF65-F5344CB8AC3E}">
        <p14:creationId xmlns:p14="http://schemas.microsoft.com/office/powerpoint/2010/main" val="16321259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Euthanasie: uitzichtloos leven. Bang zijn voor aftakeling. </a:t>
            </a:r>
          </a:p>
          <a:p>
            <a:r>
              <a:rPr lang="nl-NL" dirty="0"/>
              <a:t>Passief: achterwege laten van medische handelingen</a:t>
            </a:r>
          </a:p>
          <a:p>
            <a:r>
              <a:rPr lang="nl-NL" dirty="0"/>
              <a:t>Actief: versnellen van het levenseinde.</a:t>
            </a:r>
          </a:p>
          <a:p>
            <a:r>
              <a:rPr lang="nl-NL" dirty="0"/>
              <a:t>Palliatieve zorg: niet op genezing gerichte zorg. De kwaliteit van het resterende leven staat centraal. </a:t>
            </a:r>
          </a:p>
        </p:txBody>
      </p:sp>
      <p:sp>
        <p:nvSpPr>
          <p:cNvPr id="4" name="Tijdelijke aanduiding voor dianummer 3"/>
          <p:cNvSpPr>
            <a:spLocks noGrp="1"/>
          </p:cNvSpPr>
          <p:nvPr>
            <p:ph type="sldNum" sz="quarter" idx="5"/>
          </p:nvPr>
        </p:nvSpPr>
        <p:spPr/>
        <p:txBody>
          <a:bodyPr/>
          <a:lstStyle/>
          <a:p>
            <a:fld id="{9A199314-2EEF-47F9-813A-013E71DC34B8}" type="slidenum">
              <a:rPr lang="nl-NL" smtClean="0"/>
              <a:t>6</a:t>
            </a:fld>
            <a:endParaRPr lang="nl-NL"/>
          </a:p>
        </p:txBody>
      </p:sp>
    </p:spTree>
    <p:extLst>
      <p:ext uri="{BB962C8B-B14F-4D97-AF65-F5344CB8AC3E}">
        <p14:creationId xmlns:p14="http://schemas.microsoft.com/office/powerpoint/2010/main" val="1126889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Overgang van ene naar de andere zijnstoestand bijvoorbeeld mogelijk. ..onsterfelijkheidsgedachte.</a:t>
            </a:r>
          </a:p>
          <a:p>
            <a:endParaRPr lang="nl-NL" dirty="0"/>
          </a:p>
          <a:p>
            <a:r>
              <a:rPr lang="nl-NL" dirty="0"/>
              <a:t>Afhankelijk  van iemands visie/ overtuiging is de dood eindig of komt iemand in de hemel of hel.</a:t>
            </a:r>
          </a:p>
          <a:p>
            <a:endParaRPr lang="nl-NL" dirty="0"/>
          </a:p>
        </p:txBody>
      </p:sp>
      <p:sp>
        <p:nvSpPr>
          <p:cNvPr id="4" name="Tijdelijke aanduiding voor dianummer 3"/>
          <p:cNvSpPr>
            <a:spLocks noGrp="1"/>
          </p:cNvSpPr>
          <p:nvPr>
            <p:ph type="sldNum" sz="quarter" idx="5"/>
          </p:nvPr>
        </p:nvSpPr>
        <p:spPr/>
        <p:txBody>
          <a:bodyPr/>
          <a:lstStyle/>
          <a:p>
            <a:fld id="{9A199314-2EEF-47F9-813A-013E71DC34B8}" type="slidenum">
              <a:rPr lang="nl-NL" smtClean="0"/>
              <a:t>7</a:t>
            </a:fld>
            <a:endParaRPr lang="nl-NL"/>
          </a:p>
        </p:txBody>
      </p:sp>
    </p:spTree>
    <p:extLst>
      <p:ext uri="{BB962C8B-B14F-4D97-AF65-F5344CB8AC3E}">
        <p14:creationId xmlns:p14="http://schemas.microsoft.com/office/powerpoint/2010/main" val="36254110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Romeinen en nog in India Baard laten staan in rouwtijd.</a:t>
            </a:r>
          </a:p>
          <a:p>
            <a:r>
              <a:rPr lang="nl-NL" dirty="0"/>
              <a:t>Westerse wereld: kleur zwart dragen. </a:t>
            </a:r>
          </a:p>
          <a:p>
            <a:r>
              <a:rPr lang="nl-NL" dirty="0"/>
              <a:t>Chinese cultuur: naast zwart ook wit, blauw en geel om rouw aan te geven. </a:t>
            </a:r>
          </a:p>
          <a:p>
            <a:r>
              <a:rPr lang="nl-NL" dirty="0"/>
              <a:t>India; geen dieren en eieren eten in rouw periode.</a:t>
            </a:r>
          </a:p>
          <a:p>
            <a:r>
              <a:rPr lang="nl-NL" dirty="0"/>
              <a:t>Moslima: veertig dagen herdenken en dan een herdenkingsbijeenkomst. Per jaar herhalen.</a:t>
            </a:r>
          </a:p>
          <a:p>
            <a:r>
              <a:rPr lang="nl-NL" dirty="0"/>
              <a:t>Afro-Surinaams ritueel:  vooral het leven vieren van de overledene.</a:t>
            </a:r>
          </a:p>
          <a:p>
            <a:r>
              <a:rPr lang="nl-NL" dirty="0"/>
              <a:t>Indonesie : herdenken op vaste dagen en verjaardagen.</a:t>
            </a:r>
          </a:p>
        </p:txBody>
      </p:sp>
      <p:sp>
        <p:nvSpPr>
          <p:cNvPr id="4" name="Tijdelijke aanduiding voor dianummer 3"/>
          <p:cNvSpPr>
            <a:spLocks noGrp="1"/>
          </p:cNvSpPr>
          <p:nvPr>
            <p:ph type="sldNum" sz="quarter" idx="5"/>
          </p:nvPr>
        </p:nvSpPr>
        <p:spPr/>
        <p:txBody>
          <a:bodyPr/>
          <a:lstStyle/>
          <a:p>
            <a:fld id="{9A199314-2EEF-47F9-813A-013E71DC34B8}" type="slidenum">
              <a:rPr lang="nl-NL" smtClean="0"/>
              <a:t>8</a:t>
            </a:fld>
            <a:endParaRPr lang="nl-NL"/>
          </a:p>
        </p:txBody>
      </p:sp>
    </p:spTree>
    <p:extLst>
      <p:ext uri="{BB962C8B-B14F-4D97-AF65-F5344CB8AC3E}">
        <p14:creationId xmlns:p14="http://schemas.microsoft.com/office/powerpoint/2010/main" val="386940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Fysieke: uiterlijk, stoffelijke en gezondheid.</a:t>
            </a:r>
          </a:p>
          <a:p>
            <a:r>
              <a:rPr lang="nl-NL" dirty="0"/>
              <a:t>Psychische:  het tot je recht komen als persoon.</a:t>
            </a:r>
          </a:p>
          <a:p>
            <a:r>
              <a:rPr lang="nl-NL" dirty="0"/>
              <a:t>Sociale: jongeren vinden het geaccepteerd worden het belangrijkst, ouderen vooral het iets voor elkaar betekenen.</a:t>
            </a:r>
          </a:p>
          <a:p>
            <a:r>
              <a:rPr lang="nl-NL" dirty="0"/>
              <a:t>Transcendente: spiritualiteit. </a:t>
            </a:r>
          </a:p>
        </p:txBody>
      </p:sp>
      <p:sp>
        <p:nvSpPr>
          <p:cNvPr id="4" name="Tijdelijke aanduiding voor dianummer 3"/>
          <p:cNvSpPr>
            <a:spLocks noGrp="1"/>
          </p:cNvSpPr>
          <p:nvPr>
            <p:ph type="sldNum" sz="quarter" idx="5"/>
          </p:nvPr>
        </p:nvSpPr>
        <p:spPr/>
        <p:txBody>
          <a:bodyPr/>
          <a:lstStyle/>
          <a:p>
            <a:fld id="{9A199314-2EEF-47F9-813A-013E71DC34B8}" type="slidenum">
              <a:rPr lang="nl-NL" smtClean="0"/>
              <a:t>9</a:t>
            </a:fld>
            <a:endParaRPr lang="nl-NL"/>
          </a:p>
        </p:txBody>
      </p:sp>
    </p:spTree>
    <p:extLst>
      <p:ext uri="{BB962C8B-B14F-4D97-AF65-F5344CB8AC3E}">
        <p14:creationId xmlns:p14="http://schemas.microsoft.com/office/powerpoint/2010/main" val="8786089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Kwaadheid: hoe kun je me dat aandoen…</a:t>
            </a:r>
          </a:p>
          <a:p>
            <a:r>
              <a:rPr lang="nl-NL" dirty="0"/>
              <a:t>Schuldgevoel: ik zag niet hoe moeilijk je het had.</a:t>
            </a:r>
          </a:p>
        </p:txBody>
      </p:sp>
      <p:sp>
        <p:nvSpPr>
          <p:cNvPr id="4" name="Tijdelijke aanduiding voor dianummer 3"/>
          <p:cNvSpPr>
            <a:spLocks noGrp="1"/>
          </p:cNvSpPr>
          <p:nvPr>
            <p:ph type="sldNum" sz="quarter" idx="5"/>
          </p:nvPr>
        </p:nvSpPr>
        <p:spPr/>
        <p:txBody>
          <a:bodyPr/>
          <a:lstStyle/>
          <a:p>
            <a:fld id="{9A199314-2EEF-47F9-813A-013E71DC34B8}" type="slidenum">
              <a:rPr lang="nl-NL" smtClean="0"/>
              <a:t>10</a:t>
            </a:fld>
            <a:endParaRPr lang="nl-NL"/>
          </a:p>
        </p:txBody>
      </p:sp>
    </p:spTree>
    <p:extLst>
      <p:ext uri="{BB962C8B-B14F-4D97-AF65-F5344CB8AC3E}">
        <p14:creationId xmlns:p14="http://schemas.microsoft.com/office/powerpoint/2010/main" val="279804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eldia">
    <p:bg>
      <p:bgPr>
        <a:solidFill>
          <a:srgbClr val="005DAA"/>
        </a:solidFill>
        <a:effectLst/>
      </p:bgPr>
    </p:bg>
    <p:spTree>
      <p:nvGrpSpPr>
        <p:cNvPr id="1" name=""/>
        <p:cNvGrpSpPr/>
        <p:nvPr/>
      </p:nvGrpSpPr>
      <p:grpSpPr>
        <a:xfrm>
          <a:off x="0" y="0"/>
          <a:ext cx="0" cy="0"/>
          <a:chOff x="0" y="0"/>
          <a:chExt cx="0" cy="0"/>
        </a:xfrm>
      </p:grpSpPr>
      <p:sp>
        <p:nvSpPr>
          <p:cNvPr id="7" name="Titel 1"/>
          <p:cNvSpPr>
            <a:spLocks noGrp="1"/>
          </p:cNvSpPr>
          <p:nvPr>
            <p:ph type="ctrTitle" hasCustomPrompt="1"/>
          </p:nvPr>
        </p:nvSpPr>
        <p:spPr>
          <a:xfrm>
            <a:off x="1086036" y="1329842"/>
            <a:ext cx="8497107" cy="1469685"/>
          </a:xfrm>
          <a:prstGeom prst="rect">
            <a:avLst/>
          </a:prstGeom>
        </p:spPr>
        <p:txBody>
          <a:bodyPr anchor="b" anchorCtr="0"/>
          <a:lstStyle>
            <a:lvl1pPr algn="l">
              <a:lnSpc>
                <a:spcPct val="104000"/>
              </a:lnSpc>
              <a:defRPr sz="4400">
                <a:solidFill>
                  <a:schemeClr val="bg1"/>
                </a:solidFill>
              </a:defRPr>
            </a:lvl1pPr>
          </a:lstStyle>
          <a:p>
            <a:r>
              <a:rPr lang="nl-NL" noProof="1"/>
              <a:t>Hier wordt de titel van het boek of de presentatie vermeld</a:t>
            </a:r>
          </a:p>
        </p:txBody>
      </p:sp>
      <p:sp>
        <p:nvSpPr>
          <p:cNvPr id="8" name="Ondertitel 2"/>
          <p:cNvSpPr>
            <a:spLocks noGrp="1"/>
          </p:cNvSpPr>
          <p:nvPr>
            <p:ph type="subTitle" idx="1" hasCustomPrompt="1"/>
          </p:nvPr>
        </p:nvSpPr>
        <p:spPr>
          <a:xfrm>
            <a:off x="1087341" y="2904277"/>
            <a:ext cx="8497107" cy="973887"/>
          </a:xfrm>
          <a:prstGeom prst="rect">
            <a:avLst/>
          </a:prstGeom>
        </p:spPr>
        <p:txBody>
          <a:bodyPr/>
          <a:lstStyle>
            <a:lvl1pPr marL="0" indent="0" algn="l">
              <a:buNone/>
              <a:defRPr sz="2667">
                <a:solidFill>
                  <a:schemeClr val="bg1"/>
                </a:solidFill>
                <a:latin typeface="+mj-lt"/>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nl-NL" noProof="1"/>
              <a:t>Ondertitel</a:t>
            </a:r>
          </a:p>
        </p:txBody>
      </p:sp>
      <p:sp>
        <p:nvSpPr>
          <p:cNvPr id="9" name="Tijdelijke aanduiding voor datum 8"/>
          <p:cNvSpPr>
            <a:spLocks noGrp="1"/>
          </p:cNvSpPr>
          <p:nvPr>
            <p:ph type="dt" sz="half" idx="10"/>
          </p:nvPr>
        </p:nvSpPr>
        <p:spPr>
          <a:xfrm>
            <a:off x="1087341" y="4234319"/>
            <a:ext cx="2845171" cy="365040"/>
          </a:xfrm>
          <a:prstGeom prst="rect">
            <a:avLst/>
          </a:prstGeom>
        </p:spPr>
        <p:txBody>
          <a:bodyPr lIns="0" tIns="0" rIns="0" bIns="0" anchor="t" anchorCtr="0"/>
          <a:lstStyle>
            <a:lvl1pPr algn="l">
              <a:defRPr sz="1467">
                <a:solidFill>
                  <a:schemeClr val="bg1"/>
                </a:solidFill>
                <a:latin typeface="+mj-lt"/>
              </a:defRPr>
            </a:lvl1pPr>
          </a:lstStyle>
          <a:p>
            <a:fld id="{0BEFF0D9-C420-4C06-8CCB-E85D339D1CB8}" type="datetimeFigureOut">
              <a:rPr lang="nl-NL" smtClean="0"/>
              <a:t>23-1-2023</a:t>
            </a:fld>
            <a:endParaRPr lang="nl-NL"/>
          </a:p>
        </p:txBody>
      </p:sp>
      <p:sp>
        <p:nvSpPr>
          <p:cNvPr id="10" name="Freeform 6"/>
          <p:cNvSpPr>
            <a:spLocks noChangeAspect="1" noEditPoints="1"/>
          </p:cNvSpPr>
          <p:nvPr/>
        </p:nvSpPr>
        <p:spPr bwMode="auto">
          <a:xfrm>
            <a:off x="11116801" y="6292800"/>
            <a:ext cx="757257" cy="225600"/>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chemeClr val="bg1"/>
          </a:solidFill>
          <a:ln>
            <a:noFill/>
          </a:ln>
        </p:spPr>
        <p:txBody>
          <a:bodyPr vert="horz" wrap="square" lIns="121920" tIns="60960" rIns="121920" bIns="60960" numCol="1" anchor="t" anchorCtr="0" compatLnSpc="1">
            <a:prstTxWarp prst="textNoShape">
              <a:avLst/>
            </a:prstTxWarp>
          </a:bodyPr>
          <a:lstStyle/>
          <a:p>
            <a:endParaRPr lang="nl-NL" sz="2400" dirty="0"/>
          </a:p>
        </p:txBody>
      </p:sp>
    </p:spTree>
    <p:extLst>
      <p:ext uri="{BB962C8B-B14F-4D97-AF65-F5344CB8AC3E}">
        <p14:creationId xmlns:p14="http://schemas.microsoft.com/office/powerpoint/2010/main" val="4042492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reed">
    <p:spTree>
      <p:nvGrpSpPr>
        <p:cNvPr id="1" name=""/>
        <p:cNvGrpSpPr/>
        <p:nvPr/>
      </p:nvGrpSpPr>
      <p:grpSpPr>
        <a:xfrm>
          <a:off x="0" y="0"/>
          <a:ext cx="0" cy="0"/>
          <a:chOff x="0" y="0"/>
          <a:chExt cx="0" cy="0"/>
        </a:xfrm>
      </p:grpSpPr>
      <p:sp>
        <p:nvSpPr>
          <p:cNvPr id="15" name="***Tijdelijke aanduiding voor tekst 7"/>
          <p:cNvSpPr>
            <a:spLocks noGrp="1"/>
          </p:cNvSpPr>
          <p:nvPr>
            <p:ph type="body" sz="quarter" idx="13" hasCustomPrompt="1"/>
          </p:nvPr>
        </p:nvSpPr>
        <p:spPr>
          <a:xfrm>
            <a:off x="431372" y="164637"/>
            <a:ext cx="5304601" cy="480000"/>
          </a:xfrm>
        </p:spPr>
        <p:txBody>
          <a:bodyPr/>
          <a:lstStyle>
            <a:lvl1pPr marL="0" indent="0">
              <a:buFont typeface="Arial" panose="020B0604020202020204" pitchFamily="34" charset="0"/>
              <a:buNone/>
              <a:defRPr sz="2667">
                <a:solidFill>
                  <a:schemeClr val="bg1"/>
                </a:solidFill>
                <a:latin typeface="+mj-lt"/>
              </a:defRPr>
            </a:lvl1pPr>
            <a:lvl2pPr marL="0" indent="0">
              <a:buNone/>
              <a:defRPr sz="2667">
                <a:solidFill>
                  <a:schemeClr val="bg1"/>
                </a:solidFill>
              </a:defRPr>
            </a:lvl2pPr>
            <a:lvl3pPr marL="0" indent="0">
              <a:buNone/>
              <a:defRPr sz="2667">
                <a:solidFill>
                  <a:schemeClr val="bg1"/>
                </a:solidFill>
              </a:defRPr>
            </a:lvl3pPr>
            <a:lvl4pPr marL="0" indent="0">
              <a:buFont typeface="Arial" panose="020B0604020202020204" pitchFamily="34" charset="0"/>
              <a:buNone/>
              <a:defRPr sz="2667">
                <a:solidFill>
                  <a:schemeClr val="bg1"/>
                </a:solidFill>
              </a:defRPr>
            </a:lvl4pPr>
            <a:lvl5pPr marL="0" indent="0">
              <a:buFont typeface="Arial" panose="020B0604020202020204" pitchFamily="34" charset="0"/>
              <a:buNone/>
              <a:defRPr sz="2667">
                <a:solidFill>
                  <a:schemeClr val="bg1"/>
                </a:solidFill>
              </a:defRPr>
            </a:lvl5pPr>
          </a:lstStyle>
          <a:p>
            <a:pPr lvl="0"/>
            <a:r>
              <a:rPr lang="nl-NL" dirty="0"/>
              <a:t>Typ hier Hoofdstuk en nummer</a:t>
            </a:r>
          </a:p>
        </p:txBody>
      </p:sp>
      <p:sp>
        <p:nvSpPr>
          <p:cNvPr id="18" name="Tijdelijke aanduiding voor tekst 17"/>
          <p:cNvSpPr>
            <a:spLocks noGrp="1"/>
          </p:cNvSpPr>
          <p:nvPr>
            <p:ph type="body" sz="quarter" idx="14" hasCustomPrompt="1"/>
          </p:nvPr>
        </p:nvSpPr>
        <p:spPr>
          <a:xfrm>
            <a:off x="1106525" y="2180861"/>
            <a:ext cx="10367433" cy="3744384"/>
          </a:xfrm>
        </p:spPr>
        <p:txBody>
          <a:bodyPr/>
          <a:lstStyle>
            <a:lvl1pPr>
              <a:defRPr/>
            </a:lvl1pPr>
          </a:lstStyle>
          <a:p>
            <a:pPr lvl="0"/>
            <a:r>
              <a:rPr lang="nl-NL" dirty="0"/>
              <a:t>Tekst</a:t>
            </a:r>
          </a:p>
        </p:txBody>
      </p:sp>
      <p:sp>
        <p:nvSpPr>
          <p:cNvPr id="24" name="Tijdelijke aanduiding voor tekst 23"/>
          <p:cNvSpPr>
            <a:spLocks noGrp="1"/>
          </p:cNvSpPr>
          <p:nvPr>
            <p:ph type="body" sz="quarter" idx="15" hasCustomPrompt="1"/>
          </p:nvPr>
        </p:nvSpPr>
        <p:spPr>
          <a:xfrm>
            <a:off x="1102784" y="1221318"/>
            <a:ext cx="10369549" cy="768349"/>
          </a:xfrm>
        </p:spPr>
        <p:txBody>
          <a:bodyPr/>
          <a:lstStyle>
            <a:lvl1pPr marL="0" indent="0">
              <a:buNone/>
              <a:defRPr sz="5333">
                <a:solidFill>
                  <a:srgbClr val="005DAA"/>
                </a:solidFill>
                <a:latin typeface="Calibri Light" panose="020F0302020204030204" pitchFamily="34" charset="0"/>
              </a:defRPr>
            </a:lvl1pPr>
          </a:lstStyle>
          <a:p>
            <a:pPr lvl="0"/>
            <a:r>
              <a:rPr lang="nl-NL" dirty="0"/>
              <a:t>Titel</a:t>
            </a:r>
          </a:p>
        </p:txBody>
      </p:sp>
      <p:sp>
        <p:nvSpPr>
          <p:cNvPr id="5" name="Tijdelijke aanduiding voor dianummer 5"/>
          <p:cNvSpPr txBox="1">
            <a:spLocks/>
          </p:cNvSpPr>
          <p:nvPr/>
        </p:nvSpPr>
        <p:spPr>
          <a:xfrm>
            <a:off x="290368" y="6278697"/>
            <a:ext cx="1296169" cy="365040"/>
          </a:xfrm>
          <a:prstGeom prst="rect">
            <a:avLst/>
          </a:prstGeom>
        </p:spPr>
        <p:txBody>
          <a:bodyPr vert="horz" lIns="0" tIns="0" rIns="0" bIns="0" rtlCol="0" anchor="ctr">
            <a:noAutofit/>
          </a:bodyPr>
          <a:lstStyle>
            <a:defPPr>
              <a:defRPr lang="nl-NL"/>
            </a:defPPr>
            <a:lvl1pPr marL="0" algn="r" defTabSz="914400" rtl="0" eaLnBrk="1" latinLnBrk="0" hangingPunct="1">
              <a:defRPr sz="1100" kern="1200">
                <a:solidFill>
                  <a:schemeClr val="accent1"/>
                </a:solidFill>
                <a:latin typeface="Calibri" panose="020F050202020403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nl-NL" sz="1467" noProof="1"/>
              <a:t>pagina  </a:t>
            </a:r>
            <a:fld id="{1336C48C-F87C-4E4B-81EF-5027B17D1F61}" type="slidenum">
              <a:rPr lang="nl-NL" sz="1467" noProof="1" smtClean="0"/>
              <a:pPr algn="l"/>
              <a:t>‹nr.›</a:t>
            </a:fld>
            <a:endParaRPr lang="nl-NL" sz="1467" noProof="1"/>
          </a:p>
        </p:txBody>
      </p:sp>
    </p:spTree>
    <p:extLst>
      <p:ext uri="{BB962C8B-B14F-4D97-AF65-F5344CB8AC3E}">
        <p14:creationId xmlns:p14="http://schemas.microsoft.com/office/powerpoint/2010/main" val="208203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wee tekstvakken">
    <p:spTree>
      <p:nvGrpSpPr>
        <p:cNvPr id="1" name=""/>
        <p:cNvGrpSpPr/>
        <p:nvPr/>
      </p:nvGrpSpPr>
      <p:grpSpPr>
        <a:xfrm>
          <a:off x="0" y="0"/>
          <a:ext cx="0" cy="0"/>
          <a:chOff x="0" y="0"/>
          <a:chExt cx="0" cy="0"/>
        </a:xfrm>
      </p:grpSpPr>
      <p:sp>
        <p:nvSpPr>
          <p:cNvPr id="15" name="***Tijdelijke aanduiding voor tekst 7"/>
          <p:cNvSpPr>
            <a:spLocks noGrp="1"/>
          </p:cNvSpPr>
          <p:nvPr>
            <p:ph type="body" sz="quarter" idx="13" hasCustomPrompt="1"/>
          </p:nvPr>
        </p:nvSpPr>
        <p:spPr>
          <a:xfrm>
            <a:off x="431372" y="164637"/>
            <a:ext cx="5304601" cy="480000"/>
          </a:xfrm>
        </p:spPr>
        <p:txBody>
          <a:bodyPr/>
          <a:lstStyle>
            <a:lvl1pPr marL="0" indent="0">
              <a:buFont typeface="Arial" panose="020B0604020202020204" pitchFamily="34" charset="0"/>
              <a:buNone/>
              <a:defRPr sz="2667">
                <a:solidFill>
                  <a:schemeClr val="bg1"/>
                </a:solidFill>
                <a:latin typeface="+mj-lt"/>
              </a:defRPr>
            </a:lvl1pPr>
            <a:lvl2pPr marL="0" indent="0">
              <a:buNone/>
              <a:defRPr sz="2667">
                <a:solidFill>
                  <a:schemeClr val="bg1"/>
                </a:solidFill>
              </a:defRPr>
            </a:lvl2pPr>
            <a:lvl3pPr marL="0" indent="0">
              <a:buNone/>
              <a:defRPr sz="2667">
                <a:solidFill>
                  <a:schemeClr val="bg1"/>
                </a:solidFill>
              </a:defRPr>
            </a:lvl3pPr>
            <a:lvl4pPr marL="0" indent="0">
              <a:buFont typeface="Arial" panose="020B0604020202020204" pitchFamily="34" charset="0"/>
              <a:buNone/>
              <a:defRPr sz="2667">
                <a:solidFill>
                  <a:schemeClr val="bg1"/>
                </a:solidFill>
              </a:defRPr>
            </a:lvl4pPr>
            <a:lvl5pPr marL="0" indent="0">
              <a:buFont typeface="Arial" panose="020B0604020202020204" pitchFamily="34" charset="0"/>
              <a:buNone/>
              <a:defRPr sz="2667">
                <a:solidFill>
                  <a:schemeClr val="bg1"/>
                </a:solidFill>
              </a:defRPr>
            </a:lvl5pPr>
          </a:lstStyle>
          <a:p>
            <a:pPr lvl="0"/>
            <a:r>
              <a:rPr lang="nl-NL" dirty="0"/>
              <a:t>Typ hier Hoofdstuk en nummer</a:t>
            </a:r>
          </a:p>
        </p:txBody>
      </p:sp>
      <p:sp>
        <p:nvSpPr>
          <p:cNvPr id="16" name="Content Placeholder 5"/>
          <p:cNvSpPr>
            <a:spLocks noGrp="1"/>
          </p:cNvSpPr>
          <p:nvPr>
            <p:ph idx="1" hasCustomPrompt="1"/>
          </p:nvPr>
        </p:nvSpPr>
        <p:spPr>
          <a:xfrm>
            <a:off x="1103445" y="2564903"/>
            <a:ext cx="4937056" cy="3597143"/>
          </a:xfrm>
        </p:spPr>
        <p:txBody>
          <a:bodyPr/>
          <a:lstStyle>
            <a:lvl1pPr>
              <a:defRPr/>
            </a:lvl1pPr>
            <a:lvl2pPr>
              <a:defRPr/>
            </a:lvl2pPr>
            <a:lvl3pPr>
              <a:defRPr/>
            </a:lvl3pPr>
            <a:lvl4pPr>
              <a:defRPr/>
            </a:lvl4pPr>
          </a:lstStyle>
          <a:p>
            <a:r>
              <a:rPr lang="nl-NL" dirty="0"/>
              <a:t>Tekst</a:t>
            </a:r>
          </a:p>
        </p:txBody>
      </p:sp>
      <p:sp>
        <p:nvSpPr>
          <p:cNvPr id="7" name="Tijdelijke aanduiding voor tekst 23"/>
          <p:cNvSpPr>
            <a:spLocks noGrp="1"/>
          </p:cNvSpPr>
          <p:nvPr>
            <p:ph type="body" sz="quarter" idx="15" hasCustomPrompt="1"/>
          </p:nvPr>
        </p:nvSpPr>
        <p:spPr>
          <a:xfrm>
            <a:off x="1102784" y="1221318"/>
            <a:ext cx="10369549" cy="768349"/>
          </a:xfrm>
        </p:spPr>
        <p:txBody>
          <a:bodyPr/>
          <a:lstStyle>
            <a:lvl1pPr marL="0" indent="0">
              <a:buNone/>
              <a:defRPr sz="5333">
                <a:solidFill>
                  <a:srgbClr val="005DAA"/>
                </a:solidFill>
                <a:latin typeface="Calibri Light" panose="020F0302020204030204" pitchFamily="34" charset="0"/>
              </a:defRPr>
            </a:lvl1pPr>
          </a:lstStyle>
          <a:p>
            <a:pPr lvl="0"/>
            <a:r>
              <a:rPr lang="nl-NL" dirty="0"/>
              <a:t>Titel</a:t>
            </a:r>
          </a:p>
        </p:txBody>
      </p:sp>
      <p:sp>
        <p:nvSpPr>
          <p:cNvPr id="3" name="Tijdelijke aanduiding voor inhoud 2"/>
          <p:cNvSpPr>
            <a:spLocks noGrp="1"/>
          </p:cNvSpPr>
          <p:nvPr>
            <p:ph sz="quarter" idx="16" hasCustomPrompt="1"/>
          </p:nvPr>
        </p:nvSpPr>
        <p:spPr>
          <a:xfrm>
            <a:off x="1103446" y="1988840"/>
            <a:ext cx="10369549" cy="480053"/>
          </a:xfrm>
        </p:spPr>
        <p:txBody>
          <a:bodyPr/>
          <a:lstStyle>
            <a:lvl1pPr marL="0" indent="0">
              <a:buNone/>
              <a:defRPr sz="3000">
                <a:solidFill>
                  <a:srgbClr val="005DAA"/>
                </a:solidFill>
              </a:defRPr>
            </a:lvl1pPr>
          </a:lstStyle>
          <a:p>
            <a:pPr lvl="0"/>
            <a:r>
              <a:rPr lang="nl-NL" dirty="0"/>
              <a:t>Ondertitel</a:t>
            </a:r>
          </a:p>
        </p:txBody>
      </p:sp>
      <p:sp>
        <p:nvSpPr>
          <p:cNvPr id="4" name="Tijdelijke aanduiding voor inhoud 3"/>
          <p:cNvSpPr>
            <a:spLocks noGrp="1"/>
          </p:cNvSpPr>
          <p:nvPr>
            <p:ph sz="quarter" idx="17" hasCustomPrompt="1"/>
          </p:nvPr>
        </p:nvSpPr>
        <p:spPr>
          <a:xfrm>
            <a:off x="6288618" y="2564903"/>
            <a:ext cx="5183716" cy="3552263"/>
          </a:xfrm>
          <a:ln>
            <a:solidFill>
              <a:schemeClr val="accent1"/>
            </a:solidFill>
          </a:ln>
        </p:spPr>
        <p:txBody>
          <a:bodyPr lIns="0" tIns="0" rIns="0" bIns="0"/>
          <a:lstStyle>
            <a:lvl1pPr>
              <a:defRPr>
                <a:solidFill>
                  <a:schemeClr val="tx1"/>
                </a:solidFill>
              </a:defRPr>
            </a:lvl1pPr>
          </a:lstStyle>
          <a:p>
            <a:pPr lvl="0"/>
            <a:r>
              <a:rPr lang="nl-NL" dirty="0"/>
              <a:t>Tekst</a:t>
            </a:r>
          </a:p>
        </p:txBody>
      </p:sp>
      <p:sp>
        <p:nvSpPr>
          <p:cNvPr id="8" name="Tijdelijke aanduiding voor dianummer 5"/>
          <p:cNvSpPr txBox="1">
            <a:spLocks/>
          </p:cNvSpPr>
          <p:nvPr/>
        </p:nvSpPr>
        <p:spPr>
          <a:xfrm>
            <a:off x="290368" y="6278697"/>
            <a:ext cx="1296169" cy="365040"/>
          </a:xfrm>
          <a:prstGeom prst="rect">
            <a:avLst/>
          </a:prstGeom>
        </p:spPr>
        <p:txBody>
          <a:bodyPr vert="horz" lIns="0" tIns="0" rIns="0" bIns="0" rtlCol="0" anchor="ctr">
            <a:noAutofit/>
          </a:bodyPr>
          <a:lstStyle>
            <a:defPPr>
              <a:defRPr lang="nl-NL"/>
            </a:defPPr>
            <a:lvl1pPr marL="0" algn="r" defTabSz="914400" rtl="0" eaLnBrk="1" latinLnBrk="0" hangingPunct="1">
              <a:defRPr sz="1100" kern="1200">
                <a:solidFill>
                  <a:schemeClr val="accent1"/>
                </a:solidFill>
                <a:latin typeface="Calibri" panose="020F050202020403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nl-NL" sz="1467" noProof="1"/>
              <a:t>pagina  </a:t>
            </a:r>
            <a:fld id="{1336C48C-F87C-4E4B-81EF-5027B17D1F61}" type="slidenum">
              <a:rPr lang="nl-NL" sz="1467" noProof="1" smtClean="0"/>
              <a:pPr algn="l"/>
              <a:t>‹nr.›</a:t>
            </a:fld>
            <a:endParaRPr lang="nl-NL" sz="1467" noProof="1"/>
          </a:p>
        </p:txBody>
      </p:sp>
    </p:spTree>
    <p:extLst>
      <p:ext uri="{BB962C8B-B14F-4D97-AF65-F5344CB8AC3E}">
        <p14:creationId xmlns:p14="http://schemas.microsoft.com/office/powerpoint/2010/main" val="4201199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pyright">
    <p:bg>
      <p:bgPr>
        <a:solidFill>
          <a:srgbClr val="005DAA"/>
        </a:solidFill>
        <a:effectLst/>
      </p:bgPr>
    </p:bg>
    <p:spTree>
      <p:nvGrpSpPr>
        <p:cNvPr id="1" name=""/>
        <p:cNvGrpSpPr/>
        <p:nvPr/>
      </p:nvGrpSpPr>
      <p:grpSpPr>
        <a:xfrm>
          <a:off x="0" y="0"/>
          <a:ext cx="0" cy="0"/>
          <a:chOff x="0" y="0"/>
          <a:chExt cx="0" cy="0"/>
        </a:xfrm>
      </p:grpSpPr>
      <p:sp>
        <p:nvSpPr>
          <p:cNvPr id="11" name="Ondertitel 2"/>
          <p:cNvSpPr txBox="1">
            <a:spLocks/>
          </p:cNvSpPr>
          <p:nvPr/>
        </p:nvSpPr>
        <p:spPr>
          <a:xfrm>
            <a:off x="623391" y="4061484"/>
            <a:ext cx="11095332" cy="1298816"/>
          </a:xfrm>
          <a:prstGeom prst="rect">
            <a:avLst/>
          </a:prstGeom>
        </p:spPr>
        <p:txBody>
          <a:bodyPr vert="horz" lIns="0" tIns="0" rIns="0" bIns="0" rtlCol="0">
            <a:noAutofit/>
          </a:bodyPr>
          <a:lstStyle>
            <a:lvl1pPr marL="0" indent="0" algn="l" defTabSz="914400" rtl="0" eaLnBrk="1" latinLnBrk="0" hangingPunct="1">
              <a:lnSpc>
                <a:spcPct val="108000"/>
              </a:lnSpc>
              <a:spcBef>
                <a:spcPts val="0"/>
              </a:spcBef>
              <a:buClr>
                <a:schemeClr val="accent1"/>
              </a:buClr>
              <a:buSzPct val="80000"/>
              <a:buFont typeface="Wingdings 2" panose="05020102010507070707" pitchFamily="18" charset="2"/>
              <a:buNone/>
              <a:defRPr sz="1500" b="0" kern="1200">
                <a:solidFill>
                  <a:schemeClr val="bg1"/>
                </a:solidFill>
                <a:latin typeface="+mn-lt"/>
                <a:ea typeface="+mn-ea"/>
                <a:cs typeface="+mn-cs"/>
              </a:defRPr>
            </a:lvl1pPr>
            <a:lvl2pPr marL="457200" indent="0" algn="ctr" defTabSz="914400" rtl="0" eaLnBrk="1" latinLnBrk="0" hangingPunct="1">
              <a:lnSpc>
                <a:spcPct val="108000"/>
              </a:lnSpc>
              <a:spcBef>
                <a:spcPts val="0"/>
              </a:spcBef>
              <a:buClr>
                <a:schemeClr val="accent1"/>
              </a:buClr>
              <a:buFont typeface="Calibri" panose="020F0502020204030204" pitchFamily="34" charset="0"/>
              <a:buNone/>
              <a:defRPr sz="1800" kern="1200">
                <a:solidFill>
                  <a:schemeClr val="tx1">
                    <a:tint val="75000"/>
                  </a:schemeClr>
                </a:solidFill>
                <a:latin typeface="+mn-lt"/>
                <a:ea typeface="+mn-ea"/>
                <a:cs typeface="+mn-cs"/>
              </a:defRPr>
            </a:lvl2pPr>
            <a:lvl3pPr marL="914400" indent="0" algn="ctr" defTabSz="914400" rtl="0" eaLnBrk="1" latinLnBrk="0" hangingPunct="1">
              <a:lnSpc>
                <a:spcPct val="108000"/>
              </a:lnSpc>
              <a:spcBef>
                <a:spcPts val="0"/>
              </a:spcBef>
              <a:buClr>
                <a:schemeClr val="accent1"/>
              </a:buClr>
              <a:buFont typeface="Calibri Light" panose="020F0302020204030204" pitchFamily="34" charset="0"/>
              <a:buNone/>
              <a:defRPr sz="1800" b="0" kern="1200">
                <a:solidFill>
                  <a:schemeClr val="tx1">
                    <a:tint val="75000"/>
                  </a:schemeClr>
                </a:solidFill>
                <a:latin typeface="+mn-lt"/>
                <a:ea typeface="+mn-ea"/>
                <a:cs typeface="+mn-cs"/>
              </a:defRPr>
            </a:lvl3pPr>
            <a:lvl4pPr marL="1371600" indent="0" algn="ctr" defTabSz="914400" rtl="0" eaLnBrk="1" latinLnBrk="0" hangingPunct="1">
              <a:lnSpc>
                <a:spcPct val="108000"/>
              </a:lnSpc>
              <a:spcBef>
                <a:spcPts val="0"/>
              </a:spcBef>
              <a:buFont typeface="Arial" pitchFamily="34" charset="0"/>
              <a:buNone/>
              <a:defRPr sz="1800" b="1" kern="1200">
                <a:solidFill>
                  <a:schemeClr val="tx1">
                    <a:tint val="75000"/>
                  </a:schemeClr>
                </a:solidFill>
                <a:latin typeface="Calibri" panose="020F0502020204030204" pitchFamily="34" charset="0"/>
                <a:ea typeface="+mn-ea"/>
                <a:cs typeface="+mn-cs"/>
              </a:defRPr>
            </a:lvl4pPr>
            <a:lvl5pPr marL="1828800" indent="0" algn="ctr" defTabSz="914400" rtl="0" eaLnBrk="1" latinLnBrk="0" hangingPunct="1">
              <a:lnSpc>
                <a:spcPct val="108000"/>
              </a:lnSpc>
              <a:spcBef>
                <a:spcPts val="0"/>
              </a:spcBef>
              <a:buFont typeface="Arial"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lnSpc>
                <a:spcPct val="108000"/>
              </a:lnSpc>
              <a:spcBef>
                <a:spcPts val="0"/>
              </a:spcBef>
              <a:buFont typeface="Arial"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lnSpc>
                <a:spcPct val="108000"/>
              </a:lnSpc>
              <a:spcBef>
                <a:spcPts val="0"/>
              </a:spcBef>
              <a:buFont typeface="Arial"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lnSpc>
                <a:spcPct val="108000"/>
              </a:lnSpc>
              <a:spcBef>
                <a:spcPts val="0"/>
              </a:spcBef>
              <a:buFont typeface="Arial"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lnSpc>
                <a:spcPct val="108000"/>
              </a:lnSpc>
              <a:spcBef>
                <a:spcPts val="0"/>
              </a:spcBef>
              <a:buFont typeface="Arial" pitchFamily="34" charset="0"/>
              <a:buNone/>
              <a:defRPr sz="1800" kern="1200">
                <a:solidFill>
                  <a:schemeClr val="tx1">
                    <a:tint val="75000"/>
                  </a:schemeClr>
                </a:solidFill>
                <a:latin typeface="+mn-lt"/>
                <a:ea typeface="+mn-ea"/>
                <a:cs typeface="+mn-cs"/>
              </a:defRPr>
            </a:lvl9pPr>
          </a:lstStyle>
          <a:p>
            <a:pPr marL="0" marR="0" lvl="0" indent="0" algn="l" defTabSz="1219170" rtl="0" eaLnBrk="1" fontAlgn="auto" latinLnBrk="0" hangingPunct="1">
              <a:lnSpc>
                <a:spcPct val="108000"/>
              </a:lnSpc>
              <a:spcBef>
                <a:spcPts val="0"/>
              </a:spcBef>
              <a:spcAft>
                <a:spcPts val="0"/>
              </a:spcAft>
              <a:buClr>
                <a:srgbClr val="005DAA"/>
              </a:buClr>
              <a:buSzPct val="80000"/>
              <a:buFont typeface="Wingdings 2" panose="05020102010507070707" pitchFamily="18" charset="2"/>
              <a:buNone/>
              <a:tabLst/>
              <a:defRPr/>
            </a:pPr>
            <a:r>
              <a:rPr kumimoji="0" lang="nl-NL" sz="2000" b="0" i="0" u="none" strike="noStrike" kern="1200" cap="none" spc="0" normalizeH="0" baseline="0" noProof="0" dirty="0">
                <a:ln>
                  <a:noFill/>
                </a:ln>
                <a:solidFill>
                  <a:sysClr val="window" lastClr="FFFFFF"/>
                </a:solidFill>
                <a:effectLst/>
                <a:uLnTx/>
                <a:uFillTx/>
                <a:latin typeface="Calibri"/>
                <a:ea typeface="+mn-ea"/>
                <a:cs typeface="+mn-cs"/>
              </a:rPr>
              <a:t>Behoudens de in of krachtens de Auteurswet gestelde uitzonderingen is het toegestaan het werk met naamsvermelding te vertonen en te delen, mits het werk in de originele staat blijft en niet voor commerciële doeleinden wordt gebruikt. Het is niet toegestaan het werk te gebruiken als basis voor nieuw materiaal.</a:t>
            </a:r>
          </a:p>
        </p:txBody>
      </p:sp>
      <p:grpSp>
        <p:nvGrpSpPr>
          <p:cNvPr id="14" name="Group 78"/>
          <p:cNvGrpSpPr>
            <a:grpSpLocks noChangeAspect="1"/>
          </p:cNvGrpSpPr>
          <p:nvPr/>
        </p:nvGrpSpPr>
        <p:grpSpPr bwMode="auto">
          <a:xfrm>
            <a:off x="629014" y="5583567"/>
            <a:ext cx="1513417" cy="529167"/>
            <a:chOff x="692" y="3562"/>
            <a:chExt cx="715" cy="250"/>
          </a:xfrm>
        </p:grpSpPr>
        <p:sp>
          <p:nvSpPr>
            <p:cNvPr id="15" name="Freeform 79"/>
            <p:cNvSpPr>
              <a:spLocks/>
            </p:cNvSpPr>
            <p:nvPr userDrawn="1"/>
          </p:nvSpPr>
          <p:spPr bwMode="auto">
            <a:xfrm>
              <a:off x="698" y="3568"/>
              <a:ext cx="703" cy="224"/>
            </a:xfrm>
            <a:custGeom>
              <a:avLst/>
              <a:gdLst>
                <a:gd name="T0" fmla="*/ 6959 w 7033"/>
                <a:gd name="T1" fmla="*/ 0 h 2243"/>
                <a:gd name="T2" fmla="*/ 74 w 7033"/>
                <a:gd name="T3" fmla="*/ 0 h 2243"/>
                <a:gd name="T4" fmla="*/ 0 w 7033"/>
                <a:gd name="T5" fmla="*/ 73 h 2243"/>
                <a:gd name="T6" fmla="*/ 0 w 7033"/>
                <a:gd name="T7" fmla="*/ 1696 h 2243"/>
                <a:gd name="T8" fmla="*/ 258 w 7033"/>
                <a:gd name="T9" fmla="*/ 1696 h 2243"/>
                <a:gd name="T10" fmla="*/ 1185 w 7033"/>
                <a:gd name="T11" fmla="*/ 2243 h 2243"/>
                <a:gd name="T12" fmla="*/ 2111 w 7033"/>
                <a:gd name="T13" fmla="*/ 1696 h 2243"/>
                <a:gd name="T14" fmla="*/ 7033 w 7033"/>
                <a:gd name="T15" fmla="*/ 1696 h 2243"/>
                <a:gd name="T16" fmla="*/ 7033 w 7033"/>
                <a:gd name="T17" fmla="*/ 73 h 2243"/>
                <a:gd name="T18" fmla="*/ 6959 w 7033"/>
                <a:gd name="T19" fmla="*/ 0 h 2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33" h="2243">
                  <a:moveTo>
                    <a:pt x="6959" y="0"/>
                  </a:moveTo>
                  <a:cubicBezTo>
                    <a:pt x="74" y="0"/>
                    <a:pt x="74" y="0"/>
                    <a:pt x="74" y="0"/>
                  </a:cubicBezTo>
                  <a:cubicBezTo>
                    <a:pt x="33" y="0"/>
                    <a:pt x="0" y="33"/>
                    <a:pt x="0" y="73"/>
                  </a:cubicBezTo>
                  <a:cubicBezTo>
                    <a:pt x="0" y="73"/>
                    <a:pt x="0" y="1015"/>
                    <a:pt x="0" y="1696"/>
                  </a:cubicBezTo>
                  <a:cubicBezTo>
                    <a:pt x="258" y="1696"/>
                    <a:pt x="258" y="1696"/>
                    <a:pt x="258" y="1696"/>
                  </a:cubicBezTo>
                  <a:cubicBezTo>
                    <a:pt x="438" y="2022"/>
                    <a:pt x="786" y="2243"/>
                    <a:pt x="1185" y="2243"/>
                  </a:cubicBezTo>
                  <a:cubicBezTo>
                    <a:pt x="1583" y="2243"/>
                    <a:pt x="1931" y="2022"/>
                    <a:pt x="2111" y="1696"/>
                  </a:cubicBezTo>
                  <a:cubicBezTo>
                    <a:pt x="7033" y="1696"/>
                    <a:pt x="7033" y="1696"/>
                    <a:pt x="7033" y="1696"/>
                  </a:cubicBezTo>
                  <a:cubicBezTo>
                    <a:pt x="7033" y="1015"/>
                    <a:pt x="7033" y="73"/>
                    <a:pt x="7033" y="73"/>
                  </a:cubicBezTo>
                  <a:cubicBezTo>
                    <a:pt x="7033" y="33"/>
                    <a:pt x="7000" y="0"/>
                    <a:pt x="6959" y="0"/>
                  </a:cubicBezTo>
                  <a:close/>
                </a:path>
              </a:pathLst>
            </a:custGeom>
            <a:solidFill>
              <a:srgbClr val="AAB2A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2400"/>
            </a:p>
          </p:txBody>
        </p:sp>
        <p:sp>
          <p:nvSpPr>
            <p:cNvPr id="16" name="Freeform 80"/>
            <p:cNvSpPr>
              <a:spLocks noEditPoints="1"/>
            </p:cNvSpPr>
            <p:nvPr userDrawn="1"/>
          </p:nvSpPr>
          <p:spPr bwMode="auto">
            <a:xfrm>
              <a:off x="692" y="3562"/>
              <a:ext cx="715" cy="250"/>
            </a:xfrm>
            <a:custGeom>
              <a:avLst/>
              <a:gdLst>
                <a:gd name="T0" fmla="*/ 3192 w 7153"/>
                <a:gd name="T1" fmla="*/ 1005 h 2504"/>
                <a:gd name="T2" fmla="*/ 2978 w 7153"/>
                <a:gd name="T3" fmla="*/ 1005 h 2504"/>
                <a:gd name="T4" fmla="*/ 2943 w 7153"/>
                <a:gd name="T5" fmla="*/ 678 h 2504"/>
                <a:gd name="T6" fmla="*/ 1007 w 7153"/>
                <a:gd name="T7" fmla="*/ 1330 h 2504"/>
                <a:gd name="T8" fmla="*/ 1111 w 7153"/>
                <a:gd name="T9" fmla="*/ 1075 h 2504"/>
                <a:gd name="T10" fmla="*/ 794 w 7153"/>
                <a:gd name="T11" fmla="*/ 954 h 2504"/>
                <a:gd name="T12" fmla="*/ 993 w 7153"/>
                <a:gd name="T13" fmla="*/ 1455 h 2504"/>
                <a:gd name="T14" fmla="*/ 1007 w 7153"/>
                <a:gd name="T15" fmla="*/ 1330 h 2504"/>
                <a:gd name="T16" fmla="*/ 1545 w 7153"/>
                <a:gd name="T17" fmla="*/ 999 h 2504"/>
                <a:gd name="T18" fmla="*/ 1527 w 7153"/>
                <a:gd name="T19" fmla="*/ 876 h 2504"/>
                <a:gd name="T20" fmla="*/ 1330 w 7153"/>
                <a:gd name="T21" fmla="*/ 1378 h 2504"/>
                <a:gd name="T22" fmla="*/ 1659 w 7153"/>
                <a:gd name="T23" fmla="*/ 1249 h 2504"/>
                <a:gd name="T24" fmla="*/ 3182 w 7153"/>
                <a:gd name="T25" fmla="*/ 544 h 2504"/>
                <a:gd name="T26" fmla="*/ 3085 w 7153"/>
                <a:gd name="T27" fmla="*/ 640 h 2504"/>
                <a:gd name="T28" fmla="*/ 1910 w 7153"/>
                <a:gd name="T29" fmla="*/ 1820 h 2504"/>
                <a:gd name="T30" fmla="*/ 314 w 7153"/>
                <a:gd name="T31" fmla="*/ 1165 h 2504"/>
                <a:gd name="T32" fmla="*/ 1906 w 7153"/>
                <a:gd name="T33" fmla="*/ 504 h 2504"/>
                <a:gd name="T34" fmla="*/ 1786 w 7153"/>
                <a:gd name="T35" fmla="*/ 624 h 2504"/>
                <a:gd name="T36" fmla="*/ 482 w 7153"/>
                <a:gd name="T37" fmla="*/ 1166 h 2504"/>
                <a:gd name="T38" fmla="*/ 1790 w 7153"/>
                <a:gd name="T39" fmla="*/ 1700 h 2504"/>
                <a:gd name="T40" fmla="*/ 6689 w 7153"/>
                <a:gd name="T41" fmla="*/ 1379 h 2504"/>
                <a:gd name="T42" fmla="*/ 5504 w 7153"/>
                <a:gd name="T43" fmla="*/ 893 h 2504"/>
                <a:gd name="T44" fmla="*/ 6686 w 7153"/>
                <a:gd name="T45" fmla="*/ 403 h 2504"/>
                <a:gd name="T46" fmla="*/ 6762 w 7153"/>
                <a:gd name="T47" fmla="*/ 893 h 2504"/>
                <a:gd name="T48" fmla="*/ 5798 w 7153"/>
                <a:gd name="T49" fmla="*/ 492 h 2504"/>
                <a:gd name="T50" fmla="*/ 6196 w 7153"/>
                <a:gd name="T51" fmla="*/ 1458 h 2504"/>
                <a:gd name="T52" fmla="*/ 3579 w 7153"/>
                <a:gd name="T53" fmla="*/ 1379 h 2504"/>
                <a:gd name="T54" fmla="*/ 2394 w 7153"/>
                <a:gd name="T55" fmla="*/ 893 h 2504"/>
                <a:gd name="T56" fmla="*/ 3575 w 7153"/>
                <a:gd name="T57" fmla="*/ 403 h 2504"/>
                <a:gd name="T58" fmla="*/ 3485 w 7153"/>
                <a:gd name="T59" fmla="*/ 492 h 2504"/>
                <a:gd name="T60" fmla="*/ 2518 w 7153"/>
                <a:gd name="T61" fmla="*/ 893 h 2504"/>
                <a:gd name="T62" fmla="*/ 3489 w 7153"/>
                <a:gd name="T63" fmla="*/ 1289 h 2504"/>
                <a:gd name="T64" fmla="*/ 7123 w 7153"/>
                <a:gd name="T65" fmla="*/ 2504 h 2504"/>
                <a:gd name="T66" fmla="*/ 0 w 7153"/>
                <a:gd name="T67" fmla="*/ 134 h 2504"/>
                <a:gd name="T68" fmla="*/ 7153 w 7153"/>
                <a:gd name="T69" fmla="*/ 134 h 2504"/>
                <a:gd name="T70" fmla="*/ 134 w 7153"/>
                <a:gd name="T71" fmla="*/ 61 h 2504"/>
                <a:gd name="T72" fmla="*/ 318 w 7153"/>
                <a:gd name="T73" fmla="*/ 1757 h 2504"/>
                <a:gd name="T74" fmla="*/ 7093 w 7153"/>
                <a:gd name="T75" fmla="*/ 1757 h 2504"/>
                <a:gd name="T76" fmla="*/ 6457 w 7153"/>
                <a:gd name="T77" fmla="*/ 849 h 2504"/>
                <a:gd name="T78" fmla="*/ 5954 w 7153"/>
                <a:gd name="T79" fmla="*/ 849 h 2504"/>
                <a:gd name="T80" fmla="*/ 6457 w 7153"/>
                <a:gd name="T81" fmla="*/ 952 h 2504"/>
                <a:gd name="T82" fmla="*/ 5131 w 7153"/>
                <a:gd name="T83" fmla="*/ 402 h 2504"/>
                <a:gd name="T84" fmla="*/ 4639 w 7153"/>
                <a:gd name="T85" fmla="*/ 1585 h 2504"/>
                <a:gd name="T86" fmla="*/ 4153 w 7153"/>
                <a:gd name="T87" fmla="*/ 402 h 2504"/>
                <a:gd name="T88" fmla="*/ 5044 w 7153"/>
                <a:gd name="T89" fmla="*/ 1289 h 2504"/>
                <a:gd name="T90" fmla="*/ 4530 w 7153"/>
                <a:gd name="T91" fmla="*/ 1009 h 2504"/>
                <a:gd name="T92" fmla="*/ 4849 w 7153"/>
                <a:gd name="T93" fmla="*/ 1119 h 2504"/>
                <a:gd name="T94" fmla="*/ 4414 w 7153"/>
                <a:gd name="T95" fmla="*/ 1160 h 2504"/>
                <a:gd name="T96" fmla="*/ 4274 w 7153"/>
                <a:gd name="T97" fmla="*/ 927 h 2504"/>
                <a:gd name="T98" fmla="*/ 4339 w 7153"/>
                <a:gd name="T99" fmla="*/ 873 h 2504"/>
                <a:gd name="T100" fmla="*/ 4287 w 7153"/>
                <a:gd name="T101" fmla="*/ 791 h 2504"/>
                <a:gd name="T102" fmla="*/ 4241 w 7153"/>
                <a:gd name="T103" fmla="*/ 1291 h 2504"/>
                <a:gd name="T104" fmla="*/ 4595 w 7153"/>
                <a:gd name="T105" fmla="*/ 927 h 2504"/>
                <a:gd name="T106" fmla="*/ 4595 w 7153"/>
                <a:gd name="T107" fmla="*/ 927 h 2504"/>
                <a:gd name="T108" fmla="*/ 4641 w 7153"/>
                <a:gd name="T109" fmla="*/ 326 h 2504"/>
                <a:gd name="T110" fmla="*/ 4392 w 7153"/>
                <a:gd name="T111" fmla="*/ 688 h 2504"/>
                <a:gd name="T112" fmla="*/ 4872 w 7153"/>
                <a:gd name="T113" fmla="*/ 549 h 2504"/>
                <a:gd name="T114" fmla="*/ 4569 w 7153"/>
                <a:gd name="T115" fmla="*/ 715 h 2504"/>
                <a:gd name="T116" fmla="*/ 4820 w 7153"/>
                <a:gd name="T117" fmla="*/ 791 h 2504"/>
                <a:gd name="T118" fmla="*/ 5189 w 7153"/>
                <a:gd name="T119" fmla="*/ 1041 h 2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153" h="2504">
                  <a:moveTo>
                    <a:pt x="3271" y="722"/>
                  </a:moveTo>
                  <a:cubicBezTo>
                    <a:pt x="3271" y="1005"/>
                    <a:pt x="3271" y="1005"/>
                    <a:pt x="3271" y="1005"/>
                  </a:cubicBezTo>
                  <a:cubicBezTo>
                    <a:pt x="3192" y="1005"/>
                    <a:pt x="3192" y="1005"/>
                    <a:pt x="3192" y="1005"/>
                  </a:cubicBezTo>
                  <a:cubicBezTo>
                    <a:pt x="3192" y="1340"/>
                    <a:pt x="3192" y="1340"/>
                    <a:pt x="3192" y="1340"/>
                  </a:cubicBezTo>
                  <a:cubicBezTo>
                    <a:pt x="2978" y="1340"/>
                    <a:pt x="2978" y="1340"/>
                    <a:pt x="2978" y="1340"/>
                  </a:cubicBezTo>
                  <a:cubicBezTo>
                    <a:pt x="2978" y="1005"/>
                    <a:pt x="2978" y="1005"/>
                    <a:pt x="2978" y="1005"/>
                  </a:cubicBezTo>
                  <a:cubicBezTo>
                    <a:pt x="2899" y="1005"/>
                    <a:pt x="2899" y="1005"/>
                    <a:pt x="2899" y="1005"/>
                  </a:cubicBezTo>
                  <a:cubicBezTo>
                    <a:pt x="2899" y="722"/>
                    <a:pt x="2899" y="722"/>
                    <a:pt x="2899" y="722"/>
                  </a:cubicBezTo>
                  <a:cubicBezTo>
                    <a:pt x="2899" y="698"/>
                    <a:pt x="2919" y="678"/>
                    <a:pt x="2943" y="678"/>
                  </a:cubicBezTo>
                  <a:cubicBezTo>
                    <a:pt x="3226" y="678"/>
                    <a:pt x="3226" y="678"/>
                    <a:pt x="3226" y="678"/>
                  </a:cubicBezTo>
                  <a:cubicBezTo>
                    <a:pt x="3251" y="678"/>
                    <a:pt x="3271" y="698"/>
                    <a:pt x="3271" y="722"/>
                  </a:cubicBezTo>
                  <a:close/>
                  <a:moveTo>
                    <a:pt x="1007" y="1330"/>
                  </a:moveTo>
                  <a:cubicBezTo>
                    <a:pt x="925" y="1330"/>
                    <a:pt x="883" y="1275"/>
                    <a:pt x="883" y="1164"/>
                  </a:cubicBezTo>
                  <a:cubicBezTo>
                    <a:pt x="883" y="1054"/>
                    <a:pt x="925" y="999"/>
                    <a:pt x="1007" y="999"/>
                  </a:cubicBezTo>
                  <a:cubicBezTo>
                    <a:pt x="1053" y="999"/>
                    <a:pt x="1088" y="1024"/>
                    <a:pt x="1111" y="1075"/>
                  </a:cubicBezTo>
                  <a:cubicBezTo>
                    <a:pt x="1235" y="1012"/>
                    <a:pt x="1235" y="1012"/>
                    <a:pt x="1235" y="1012"/>
                  </a:cubicBezTo>
                  <a:cubicBezTo>
                    <a:pt x="1185" y="921"/>
                    <a:pt x="1103" y="876"/>
                    <a:pt x="988" y="876"/>
                  </a:cubicBezTo>
                  <a:cubicBezTo>
                    <a:pt x="910" y="876"/>
                    <a:pt x="846" y="902"/>
                    <a:pt x="794" y="954"/>
                  </a:cubicBezTo>
                  <a:cubicBezTo>
                    <a:pt x="742" y="1006"/>
                    <a:pt x="716" y="1077"/>
                    <a:pt x="716" y="1165"/>
                  </a:cubicBezTo>
                  <a:cubicBezTo>
                    <a:pt x="716" y="1256"/>
                    <a:pt x="741" y="1326"/>
                    <a:pt x="791" y="1378"/>
                  </a:cubicBezTo>
                  <a:cubicBezTo>
                    <a:pt x="842" y="1429"/>
                    <a:pt x="909" y="1455"/>
                    <a:pt x="993" y="1455"/>
                  </a:cubicBezTo>
                  <a:cubicBezTo>
                    <a:pt x="1101" y="1455"/>
                    <a:pt x="1183" y="1407"/>
                    <a:pt x="1237" y="1310"/>
                  </a:cubicBezTo>
                  <a:cubicBezTo>
                    <a:pt x="1123" y="1249"/>
                    <a:pt x="1123" y="1249"/>
                    <a:pt x="1123" y="1249"/>
                  </a:cubicBezTo>
                  <a:cubicBezTo>
                    <a:pt x="1100" y="1303"/>
                    <a:pt x="1061" y="1330"/>
                    <a:pt x="1007" y="1330"/>
                  </a:cubicBezTo>
                  <a:close/>
                  <a:moveTo>
                    <a:pt x="1545" y="1330"/>
                  </a:moveTo>
                  <a:cubicBezTo>
                    <a:pt x="1461" y="1330"/>
                    <a:pt x="1419" y="1275"/>
                    <a:pt x="1419" y="1164"/>
                  </a:cubicBezTo>
                  <a:cubicBezTo>
                    <a:pt x="1419" y="1054"/>
                    <a:pt x="1461" y="999"/>
                    <a:pt x="1545" y="999"/>
                  </a:cubicBezTo>
                  <a:cubicBezTo>
                    <a:pt x="1590" y="999"/>
                    <a:pt x="1624" y="1024"/>
                    <a:pt x="1647" y="1075"/>
                  </a:cubicBezTo>
                  <a:cubicBezTo>
                    <a:pt x="1773" y="1012"/>
                    <a:pt x="1773" y="1012"/>
                    <a:pt x="1773" y="1012"/>
                  </a:cubicBezTo>
                  <a:cubicBezTo>
                    <a:pt x="1723" y="921"/>
                    <a:pt x="1641" y="876"/>
                    <a:pt x="1527" y="876"/>
                  </a:cubicBezTo>
                  <a:cubicBezTo>
                    <a:pt x="1448" y="876"/>
                    <a:pt x="1383" y="902"/>
                    <a:pt x="1332" y="954"/>
                  </a:cubicBezTo>
                  <a:cubicBezTo>
                    <a:pt x="1280" y="1006"/>
                    <a:pt x="1255" y="1077"/>
                    <a:pt x="1255" y="1165"/>
                  </a:cubicBezTo>
                  <a:cubicBezTo>
                    <a:pt x="1255" y="1256"/>
                    <a:pt x="1280" y="1326"/>
                    <a:pt x="1330" y="1378"/>
                  </a:cubicBezTo>
                  <a:cubicBezTo>
                    <a:pt x="1381" y="1429"/>
                    <a:pt x="1448" y="1455"/>
                    <a:pt x="1531" y="1455"/>
                  </a:cubicBezTo>
                  <a:cubicBezTo>
                    <a:pt x="1640" y="1455"/>
                    <a:pt x="1721" y="1407"/>
                    <a:pt x="1775" y="1310"/>
                  </a:cubicBezTo>
                  <a:cubicBezTo>
                    <a:pt x="1659" y="1249"/>
                    <a:pt x="1659" y="1249"/>
                    <a:pt x="1659" y="1249"/>
                  </a:cubicBezTo>
                  <a:cubicBezTo>
                    <a:pt x="1637" y="1303"/>
                    <a:pt x="1599" y="1330"/>
                    <a:pt x="1545" y="1330"/>
                  </a:cubicBezTo>
                  <a:close/>
                  <a:moveTo>
                    <a:pt x="3085" y="640"/>
                  </a:moveTo>
                  <a:cubicBezTo>
                    <a:pt x="3138" y="640"/>
                    <a:pt x="3182" y="597"/>
                    <a:pt x="3182" y="544"/>
                  </a:cubicBezTo>
                  <a:cubicBezTo>
                    <a:pt x="3182" y="490"/>
                    <a:pt x="3138" y="447"/>
                    <a:pt x="3085" y="447"/>
                  </a:cubicBezTo>
                  <a:cubicBezTo>
                    <a:pt x="3031" y="447"/>
                    <a:pt x="2988" y="490"/>
                    <a:pt x="2988" y="544"/>
                  </a:cubicBezTo>
                  <a:cubicBezTo>
                    <a:pt x="2988" y="597"/>
                    <a:pt x="3031" y="640"/>
                    <a:pt x="3085" y="640"/>
                  </a:cubicBezTo>
                  <a:close/>
                  <a:moveTo>
                    <a:pt x="1906" y="504"/>
                  </a:moveTo>
                  <a:cubicBezTo>
                    <a:pt x="2086" y="684"/>
                    <a:pt x="2176" y="904"/>
                    <a:pt x="2176" y="1165"/>
                  </a:cubicBezTo>
                  <a:cubicBezTo>
                    <a:pt x="2176" y="1427"/>
                    <a:pt x="2088" y="1645"/>
                    <a:pt x="1910" y="1820"/>
                  </a:cubicBezTo>
                  <a:cubicBezTo>
                    <a:pt x="1722" y="2005"/>
                    <a:pt x="1500" y="2098"/>
                    <a:pt x="1244" y="2098"/>
                  </a:cubicBezTo>
                  <a:cubicBezTo>
                    <a:pt x="991" y="2098"/>
                    <a:pt x="772" y="2006"/>
                    <a:pt x="589" y="1823"/>
                  </a:cubicBezTo>
                  <a:cubicBezTo>
                    <a:pt x="406" y="1639"/>
                    <a:pt x="314" y="1420"/>
                    <a:pt x="314" y="1165"/>
                  </a:cubicBezTo>
                  <a:cubicBezTo>
                    <a:pt x="314" y="911"/>
                    <a:pt x="406" y="690"/>
                    <a:pt x="589" y="504"/>
                  </a:cubicBezTo>
                  <a:cubicBezTo>
                    <a:pt x="768" y="323"/>
                    <a:pt x="986" y="233"/>
                    <a:pt x="1244" y="233"/>
                  </a:cubicBezTo>
                  <a:cubicBezTo>
                    <a:pt x="1505" y="233"/>
                    <a:pt x="1726" y="323"/>
                    <a:pt x="1906" y="504"/>
                  </a:cubicBezTo>
                  <a:close/>
                  <a:moveTo>
                    <a:pt x="1790" y="1700"/>
                  </a:moveTo>
                  <a:cubicBezTo>
                    <a:pt x="1936" y="1558"/>
                    <a:pt x="2009" y="1380"/>
                    <a:pt x="2009" y="1166"/>
                  </a:cubicBezTo>
                  <a:cubicBezTo>
                    <a:pt x="2009" y="953"/>
                    <a:pt x="1935" y="772"/>
                    <a:pt x="1786" y="624"/>
                  </a:cubicBezTo>
                  <a:cubicBezTo>
                    <a:pt x="1638" y="475"/>
                    <a:pt x="1458" y="401"/>
                    <a:pt x="1247" y="401"/>
                  </a:cubicBezTo>
                  <a:cubicBezTo>
                    <a:pt x="1035" y="401"/>
                    <a:pt x="856" y="475"/>
                    <a:pt x="710" y="625"/>
                  </a:cubicBezTo>
                  <a:cubicBezTo>
                    <a:pt x="558" y="779"/>
                    <a:pt x="482" y="959"/>
                    <a:pt x="482" y="1166"/>
                  </a:cubicBezTo>
                  <a:cubicBezTo>
                    <a:pt x="482" y="1372"/>
                    <a:pt x="557" y="1551"/>
                    <a:pt x="708" y="1702"/>
                  </a:cubicBezTo>
                  <a:cubicBezTo>
                    <a:pt x="859" y="1853"/>
                    <a:pt x="1038" y="1928"/>
                    <a:pt x="1247" y="1928"/>
                  </a:cubicBezTo>
                  <a:cubicBezTo>
                    <a:pt x="1455" y="1928"/>
                    <a:pt x="1636" y="1852"/>
                    <a:pt x="1790" y="1700"/>
                  </a:cubicBezTo>
                  <a:close/>
                  <a:moveTo>
                    <a:pt x="6686" y="403"/>
                  </a:moveTo>
                  <a:cubicBezTo>
                    <a:pt x="6820" y="536"/>
                    <a:pt x="6887" y="700"/>
                    <a:pt x="6887" y="893"/>
                  </a:cubicBezTo>
                  <a:cubicBezTo>
                    <a:pt x="6887" y="1087"/>
                    <a:pt x="6821" y="1249"/>
                    <a:pt x="6689" y="1379"/>
                  </a:cubicBezTo>
                  <a:cubicBezTo>
                    <a:pt x="6550" y="1516"/>
                    <a:pt x="6385" y="1585"/>
                    <a:pt x="6195" y="1585"/>
                  </a:cubicBezTo>
                  <a:cubicBezTo>
                    <a:pt x="6007" y="1585"/>
                    <a:pt x="5844" y="1517"/>
                    <a:pt x="5708" y="1381"/>
                  </a:cubicBezTo>
                  <a:cubicBezTo>
                    <a:pt x="5572" y="1245"/>
                    <a:pt x="5504" y="1082"/>
                    <a:pt x="5504" y="893"/>
                  </a:cubicBezTo>
                  <a:cubicBezTo>
                    <a:pt x="5504" y="704"/>
                    <a:pt x="5572" y="541"/>
                    <a:pt x="5708" y="403"/>
                  </a:cubicBezTo>
                  <a:cubicBezTo>
                    <a:pt x="5841" y="269"/>
                    <a:pt x="6003" y="202"/>
                    <a:pt x="6195" y="202"/>
                  </a:cubicBezTo>
                  <a:cubicBezTo>
                    <a:pt x="6388" y="202"/>
                    <a:pt x="6552" y="269"/>
                    <a:pt x="6686" y="403"/>
                  </a:cubicBezTo>
                  <a:close/>
                  <a:moveTo>
                    <a:pt x="6196" y="1458"/>
                  </a:moveTo>
                  <a:cubicBezTo>
                    <a:pt x="6351" y="1458"/>
                    <a:pt x="6485" y="1402"/>
                    <a:pt x="6600" y="1289"/>
                  </a:cubicBezTo>
                  <a:cubicBezTo>
                    <a:pt x="6708" y="1184"/>
                    <a:pt x="6762" y="1052"/>
                    <a:pt x="6762" y="893"/>
                  </a:cubicBezTo>
                  <a:cubicBezTo>
                    <a:pt x="6762" y="735"/>
                    <a:pt x="6707" y="602"/>
                    <a:pt x="6596" y="492"/>
                  </a:cubicBezTo>
                  <a:cubicBezTo>
                    <a:pt x="6486" y="382"/>
                    <a:pt x="6353" y="327"/>
                    <a:pt x="6196" y="327"/>
                  </a:cubicBezTo>
                  <a:cubicBezTo>
                    <a:pt x="6039" y="327"/>
                    <a:pt x="5907" y="382"/>
                    <a:pt x="5798" y="492"/>
                  </a:cubicBezTo>
                  <a:cubicBezTo>
                    <a:pt x="5685" y="607"/>
                    <a:pt x="5629" y="740"/>
                    <a:pt x="5629" y="893"/>
                  </a:cubicBezTo>
                  <a:cubicBezTo>
                    <a:pt x="5629" y="1047"/>
                    <a:pt x="5685" y="1179"/>
                    <a:pt x="5797" y="1291"/>
                  </a:cubicBezTo>
                  <a:cubicBezTo>
                    <a:pt x="5908" y="1402"/>
                    <a:pt x="6042" y="1458"/>
                    <a:pt x="6196" y="1458"/>
                  </a:cubicBezTo>
                  <a:close/>
                  <a:moveTo>
                    <a:pt x="3575" y="403"/>
                  </a:moveTo>
                  <a:cubicBezTo>
                    <a:pt x="3709" y="536"/>
                    <a:pt x="3776" y="700"/>
                    <a:pt x="3776" y="893"/>
                  </a:cubicBezTo>
                  <a:cubicBezTo>
                    <a:pt x="3776" y="1087"/>
                    <a:pt x="3710" y="1249"/>
                    <a:pt x="3579" y="1379"/>
                  </a:cubicBezTo>
                  <a:cubicBezTo>
                    <a:pt x="3439" y="1516"/>
                    <a:pt x="3274" y="1584"/>
                    <a:pt x="3084" y="1584"/>
                  </a:cubicBezTo>
                  <a:cubicBezTo>
                    <a:pt x="2896" y="1584"/>
                    <a:pt x="2734" y="1517"/>
                    <a:pt x="2598" y="1381"/>
                  </a:cubicBezTo>
                  <a:cubicBezTo>
                    <a:pt x="2462" y="1245"/>
                    <a:pt x="2394" y="1082"/>
                    <a:pt x="2394" y="893"/>
                  </a:cubicBezTo>
                  <a:cubicBezTo>
                    <a:pt x="2394" y="704"/>
                    <a:pt x="2462" y="541"/>
                    <a:pt x="2598" y="403"/>
                  </a:cubicBezTo>
                  <a:cubicBezTo>
                    <a:pt x="2730" y="269"/>
                    <a:pt x="2893" y="202"/>
                    <a:pt x="3084" y="202"/>
                  </a:cubicBezTo>
                  <a:cubicBezTo>
                    <a:pt x="3278" y="202"/>
                    <a:pt x="3442" y="269"/>
                    <a:pt x="3575" y="403"/>
                  </a:cubicBezTo>
                  <a:close/>
                  <a:moveTo>
                    <a:pt x="3489" y="1289"/>
                  </a:moveTo>
                  <a:cubicBezTo>
                    <a:pt x="3597" y="1184"/>
                    <a:pt x="3652" y="1052"/>
                    <a:pt x="3652" y="893"/>
                  </a:cubicBezTo>
                  <a:cubicBezTo>
                    <a:pt x="3652" y="736"/>
                    <a:pt x="3596" y="602"/>
                    <a:pt x="3485" y="492"/>
                  </a:cubicBezTo>
                  <a:cubicBezTo>
                    <a:pt x="3376" y="382"/>
                    <a:pt x="3243" y="327"/>
                    <a:pt x="3086" y="327"/>
                  </a:cubicBezTo>
                  <a:cubicBezTo>
                    <a:pt x="2929" y="327"/>
                    <a:pt x="2796" y="382"/>
                    <a:pt x="2688" y="492"/>
                  </a:cubicBezTo>
                  <a:cubicBezTo>
                    <a:pt x="2575" y="607"/>
                    <a:pt x="2518" y="740"/>
                    <a:pt x="2518" y="893"/>
                  </a:cubicBezTo>
                  <a:cubicBezTo>
                    <a:pt x="2518" y="1047"/>
                    <a:pt x="2574" y="1179"/>
                    <a:pt x="2686" y="1291"/>
                  </a:cubicBezTo>
                  <a:cubicBezTo>
                    <a:pt x="2798" y="1402"/>
                    <a:pt x="2931" y="1458"/>
                    <a:pt x="3086" y="1458"/>
                  </a:cubicBezTo>
                  <a:cubicBezTo>
                    <a:pt x="3240" y="1458"/>
                    <a:pt x="3375" y="1402"/>
                    <a:pt x="3489" y="1289"/>
                  </a:cubicBezTo>
                  <a:close/>
                  <a:moveTo>
                    <a:pt x="7153" y="134"/>
                  </a:moveTo>
                  <a:cubicBezTo>
                    <a:pt x="7153" y="2474"/>
                    <a:pt x="7153" y="2474"/>
                    <a:pt x="7153" y="2474"/>
                  </a:cubicBezTo>
                  <a:cubicBezTo>
                    <a:pt x="7153" y="2490"/>
                    <a:pt x="7140" y="2504"/>
                    <a:pt x="7123" y="2504"/>
                  </a:cubicBezTo>
                  <a:cubicBezTo>
                    <a:pt x="30" y="2504"/>
                    <a:pt x="30" y="2504"/>
                    <a:pt x="30" y="2504"/>
                  </a:cubicBezTo>
                  <a:cubicBezTo>
                    <a:pt x="13" y="2504"/>
                    <a:pt x="0" y="2490"/>
                    <a:pt x="0" y="2474"/>
                  </a:cubicBezTo>
                  <a:cubicBezTo>
                    <a:pt x="0" y="134"/>
                    <a:pt x="0" y="134"/>
                    <a:pt x="0" y="134"/>
                  </a:cubicBezTo>
                  <a:cubicBezTo>
                    <a:pt x="0" y="60"/>
                    <a:pt x="60" y="0"/>
                    <a:pt x="134" y="0"/>
                  </a:cubicBezTo>
                  <a:cubicBezTo>
                    <a:pt x="7019" y="0"/>
                    <a:pt x="7019" y="0"/>
                    <a:pt x="7019" y="0"/>
                  </a:cubicBezTo>
                  <a:cubicBezTo>
                    <a:pt x="7093" y="0"/>
                    <a:pt x="7153" y="60"/>
                    <a:pt x="7153" y="134"/>
                  </a:cubicBezTo>
                  <a:close/>
                  <a:moveTo>
                    <a:pt x="7093" y="134"/>
                  </a:moveTo>
                  <a:cubicBezTo>
                    <a:pt x="7093" y="94"/>
                    <a:pt x="7060" y="61"/>
                    <a:pt x="7019" y="61"/>
                  </a:cubicBezTo>
                  <a:cubicBezTo>
                    <a:pt x="134" y="61"/>
                    <a:pt x="134" y="61"/>
                    <a:pt x="134" y="61"/>
                  </a:cubicBezTo>
                  <a:cubicBezTo>
                    <a:pt x="93" y="61"/>
                    <a:pt x="60" y="94"/>
                    <a:pt x="60" y="134"/>
                  </a:cubicBezTo>
                  <a:cubicBezTo>
                    <a:pt x="60" y="134"/>
                    <a:pt x="60" y="1076"/>
                    <a:pt x="60" y="1757"/>
                  </a:cubicBezTo>
                  <a:cubicBezTo>
                    <a:pt x="318" y="1757"/>
                    <a:pt x="318" y="1757"/>
                    <a:pt x="318" y="1757"/>
                  </a:cubicBezTo>
                  <a:cubicBezTo>
                    <a:pt x="498" y="2083"/>
                    <a:pt x="846" y="2304"/>
                    <a:pt x="1245" y="2304"/>
                  </a:cubicBezTo>
                  <a:cubicBezTo>
                    <a:pt x="1643" y="2304"/>
                    <a:pt x="1991" y="2083"/>
                    <a:pt x="2171" y="1757"/>
                  </a:cubicBezTo>
                  <a:cubicBezTo>
                    <a:pt x="7093" y="1757"/>
                    <a:pt x="7093" y="1757"/>
                    <a:pt x="7093" y="1757"/>
                  </a:cubicBezTo>
                  <a:cubicBezTo>
                    <a:pt x="7093" y="1076"/>
                    <a:pt x="7093" y="134"/>
                    <a:pt x="7093" y="134"/>
                  </a:cubicBezTo>
                  <a:close/>
                  <a:moveTo>
                    <a:pt x="5954" y="849"/>
                  </a:moveTo>
                  <a:cubicBezTo>
                    <a:pt x="6457" y="849"/>
                    <a:pt x="6457" y="849"/>
                    <a:pt x="6457" y="849"/>
                  </a:cubicBezTo>
                  <a:cubicBezTo>
                    <a:pt x="6457" y="730"/>
                    <a:pt x="6457" y="730"/>
                    <a:pt x="6457" y="730"/>
                  </a:cubicBezTo>
                  <a:cubicBezTo>
                    <a:pt x="5954" y="730"/>
                    <a:pt x="5954" y="730"/>
                    <a:pt x="5954" y="730"/>
                  </a:cubicBezTo>
                  <a:lnTo>
                    <a:pt x="5954" y="849"/>
                  </a:lnTo>
                  <a:close/>
                  <a:moveTo>
                    <a:pt x="5954" y="1071"/>
                  </a:moveTo>
                  <a:cubicBezTo>
                    <a:pt x="6457" y="1071"/>
                    <a:pt x="6457" y="1071"/>
                    <a:pt x="6457" y="1071"/>
                  </a:cubicBezTo>
                  <a:cubicBezTo>
                    <a:pt x="6457" y="952"/>
                    <a:pt x="6457" y="952"/>
                    <a:pt x="6457" y="952"/>
                  </a:cubicBezTo>
                  <a:cubicBezTo>
                    <a:pt x="5954" y="952"/>
                    <a:pt x="5954" y="952"/>
                    <a:pt x="5954" y="952"/>
                  </a:cubicBezTo>
                  <a:lnTo>
                    <a:pt x="5954" y="1071"/>
                  </a:lnTo>
                  <a:close/>
                  <a:moveTo>
                    <a:pt x="5131" y="402"/>
                  </a:moveTo>
                  <a:cubicBezTo>
                    <a:pt x="5264" y="536"/>
                    <a:pt x="5331" y="700"/>
                    <a:pt x="5331" y="893"/>
                  </a:cubicBezTo>
                  <a:cubicBezTo>
                    <a:pt x="5331" y="1087"/>
                    <a:pt x="5266" y="1249"/>
                    <a:pt x="5134" y="1379"/>
                  </a:cubicBezTo>
                  <a:cubicBezTo>
                    <a:pt x="4995" y="1516"/>
                    <a:pt x="4830" y="1585"/>
                    <a:pt x="4639" y="1585"/>
                  </a:cubicBezTo>
                  <a:cubicBezTo>
                    <a:pt x="4451" y="1585"/>
                    <a:pt x="4289" y="1517"/>
                    <a:pt x="4153" y="1381"/>
                  </a:cubicBezTo>
                  <a:cubicBezTo>
                    <a:pt x="4017" y="1245"/>
                    <a:pt x="3949" y="1082"/>
                    <a:pt x="3949" y="893"/>
                  </a:cubicBezTo>
                  <a:cubicBezTo>
                    <a:pt x="3949" y="704"/>
                    <a:pt x="4017" y="541"/>
                    <a:pt x="4153" y="402"/>
                  </a:cubicBezTo>
                  <a:cubicBezTo>
                    <a:pt x="4286" y="269"/>
                    <a:pt x="4448" y="202"/>
                    <a:pt x="4639" y="202"/>
                  </a:cubicBezTo>
                  <a:cubicBezTo>
                    <a:pt x="4833" y="202"/>
                    <a:pt x="4997" y="269"/>
                    <a:pt x="5131" y="402"/>
                  </a:cubicBezTo>
                  <a:close/>
                  <a:moveTo>
                    <a:pt x="5044" y="1289"/>
                  </a:moveTo>
                  <a:cubicBezTo>
                    <a:pt x="5082" y="1252"/>
                    <a:pt x="5114" y="1211"/>
                    <a:pt x="5139" y="1168"/>
                  </a:cubicBezTo>
                  <a:cubicBezTo>
                    <a:pt x="4781" y="1009"/>
                    <a:pt x="4781" y="1009"/>
                    <a:pt x="4781" y="1009"/>
                  </a:cubicBezTo>
                  <a:cubicBezTo>
                    <a:pt x="4530" y="1009"/>
                    <a:pt x="4530" y="1009"/>
                    <a:pt x="4530" y="1009"/>
                  </a:cubicBezTo>
                  <a:cubicBezTo>
                    <a:pt x="4538" y="1044"/>
                    <a:pt x="4550" y="1071"/>
                    <a:pt x="4568" y="1090"/>
                  </a:cubicBezTo>
                  <a:cubicBezTo>
                    <a:pt x="4605" y="1132"/>
                    <a:pt x="4659" y="1149"/>
                    <a:pt x="4717" y="1149"/>
                  </a:cubicBezTo>
                  <a:cubicBezTo>
                    <a:pt x="4770" y="1149"/>
                    <a:pt x="4825" y="1132"/>
                    <a:pt x="4849" y="1119"/>
                  </a:cubicBezTo>
                  <a:cubicBezTo>
                    <a:pt x="4877" y="1248"/>
                    <a:pt x="4877" y="1248"/>
                    <a:pt x="4877" y="1248"/>
                  </a:cubicBezTo>
                  <a:cubicBezTo>
                    <a:pt x="4837" y="1270"/>
                    <a:pt x="4770" y="1292"/>
                    <a:pt x="4696" y="1292"/>
                  </a:cubicBezTo>
                  <a:cubicBezTo>
                    <a:pt x="4583" y="1292"/>
                    <a:pt x="4479" y="1245"/>
                    <a:pt x="4414" y="1160"/>
                  </a:cubicBezTo>
                  <a:cubicBezTo>
                    <a:pt x="4383" y="1120"/>
                    <a:pt x="4360" y="1071"/>
                    <a:pt x="4349" y="1009"/>
                  </a:cubicBezTo>
                  <a:cubicBezTo>
                    <a:pt x="4274" y="1009"/>
                    <a:pt x="4274" y="1009"/>
                    <a:pt x="4274" y="1009"/>
                  </a:cubicBezTo>
                  <a:cubicBezTo>
                    <a:pt x="4274" y="927"/>
                    <a:pt x="4274" y="927"/>
                    <a:pt x="4274" y="927"/>
                  </a:cubicBezTo>
                  <a:cubicBezTo>
                    <a:pt x="4337" y="927"/>
                    <a:pt x="4337" y="927"/>
                    <a:pt x="4337" y="927"/>
                  </a:cubicBezTo>
                  <a:cubicBezTo>
                    <a:pt x="4337" y="907"/>
                    <a:pt x="4337" y="907"/>
                    <a:pt x="4337" y="907"/>
                  </a:cubicBezTo>
                  <a:cubicBezTo>
                    <a:pt x="4337" y="896"/>
                    <a:pt x="4339" y="884"/>
                    <a:pt x="4339" y="873"/>
                  </a:cubicBezTo>
                  <a:cubicBezTo>
                    <a:pt x="4274" y="873"/>
                    <a:pt x="4274" y="873"/>
                    <a:pt x="4274" y="873"/>
                  </a:cubicBezTo>
                  <a:cubicBezTo>
                    <a:pt x="4274" y="791"/>
                    <a:pt x="4274" y="791"/>
                    <a:pt x="4274" y="791"/>
                  </a:cubicBezTo>
                  <a:cubicBezTo>
                    <a:pt x="4287" y="791"/>
                    <a:pt x="4287" y="791"/>
                    <a:pt x="4287" y="791"/>
                  </a:cubicBezTo>
                  <a:cubicBezTo>
                    <a:pt x="4104" y="709"/>
                    <a:pt x="4104" y="709"/>
                    <a:pt x="4104" y="709"/>
                  </a:cubicBezTo>
                  <a:cubicBezTo>
                    <a:pt x="4084" y="767"/>
                    <a:pt x="4073" y="828"/>
                    <a:pt x="4073" y="893"/>
                  </a:cubicBezTo>
                  <a:cubicBezTo>
                    <a:pt x="4073" y="1046"/>
                    <a:pt x="4129" y="1179"/>
                    <a:pt x="4241" y="1291"/>
                  </a:cubicBezTo>
                  <a:cubicBezTo>
                    <a:pt x="4353" y="1402"/>
                    <a:pt x="4486" y="1458"/>
                    <a:pt x="4641" y="1458"/>
                  </a:cubicBezTo>
                  <a:cubicBezTo>
                    <a:pt x="4796" y="1458"/>
                    <a:pt x="4930" y="1402"/>
                    <a:pt x="5044" y="1289"/>
                  </a:cubicBezTo>
                  <a:close/>
                  <a:moveTo>
                    <a:pt x="4595" y="927"/>
                  </a:moveTo>
                  <a:cubicBezTo>
                    <a:pt x="4596" y="927"/>
                    <a:pt x="4596" y="927"/>
                    <a:pt x="4596" y="927"/>
                  </a:cubicBezTo>
                  <a:cubicBezTo>
                    <a:pt x="4593" y="926"/>
                    <a:pt x="4593" y="926"/>
                    <a:pt x="4593" y="926"/>
                  </a:cubicBezTo>
                  <a:lnTo>
                    <a:pt x="4595" y="927"/>
                  </a:lnTo>
                  <a:close/>
                  <a:moveTo>
                    <a:pt x="5207" y="893"/>
                  </a:moveTo>
                  <a:cubicBezTo>
                    <a:pt x="5207" y="735"/>
                    <a:pt x="5151" y="602"/>
                    <a:pt x="5041" y="492"/>
                  </a:cubicBezTo>
                  <a:cubicBezTo>
                    <a:pt x="4931" y="382"/>
                    <a:pt x="4798" y="326"/>
                    <a:pt x="4641" y="326"/>
                  </a:cubicBezTo>
                  <a:cubicBezTo>
                    <a:pt x="4484" y="326"/>
                    <a:pt x="4351" y="382"/>
                    <a:pt x="4243" y="492"/>
                  </a:cubicBezTo>
                  <a:cubicBezTo>
                    <a:pt x="4213" y="523"/>
                    <a:pt x="4187" y="554"/>
                    <a:pt x="4165" y="587"/>
                  </a:cubicBezTo>
                  <a:cubicBezTo>
                    <a:pt x="4392" y="688"/>
                    <a:pt x="4392" y="688"/>
                    <a:pt x="4392" y="688"/>
                  </a:cubicBezTo>
                  <a:cubicBezTo>
                    <a:pt x="4404" y="668"/>
                    <a:pt x="4417" y="649"/>
                    <a:pt x="4431" y="632"/>
                  </a:cubicBezTo>
                  <a:cubicBezTo>
                    <a:pt x="4497" y="558"/>
                    <a:pt x="4590" y="514"/>
                    <a:pt x="4699" y="514"/>
                  </a:cubicBezTo>
                  <a:cubicBezTo>
                    <a:pt x="4769" y="514"/>
                    <a:pt x="4830" y="530"/>
                    <a:pt x="4872" y="549"/>
                  </a:cubicBezTo>
                  <a:cubicBezTo>
                    <a:pt x="4840" y="681"/>
                    <a:pt x="4840" y="681"/>
                    <a:pt x="4840" y="681"/>
                  </a:cubicBezTo>
                  <a:cubicBezTo>
                    <a:pt x="4810" y="668"/>
                    <a:pt x="4762" y="653"/>
                    <a:pt x="4711" y="653"/>
                  </a:cubicBezTo>
                  <a:cubicBezTo>
                    <a:pt x="4656" y="653"/>
                    <a:pt x="4605" y="671"/>
                    <a:pt x="4569" y="715"/>
                  </a:cubicBezTo>
                  <a:cubicBezTo>
                    <a:pt x="4559" y="726"/>
                    <a:pt x="4551" y="740"/>
                    <a:pt x="4545" y="755"/>
                  </a:cubicBezTo>
                  <a:cubicBezTo>
                    <a:pt x="4624" y="791"/>
                    <a:pt x="4624" y="791"/>
                    <a:pt x="4624" y="791"/>
                  </a:cubicBezTo>
                  <a:cubicBezTo>
                    <a:pt x="4820" y="791"/>
                    <a:pt x="4820" y="791"/>
                    <a:pt x="4820" y="791"/>
                  </a:cubicBezTo>
                  <a:cubicBezTo>
                    <a:pt x="4820" y="873"/>
                    <a:pt x="4820" y="873"/>
                    <a:pt x="4820" y="873"/>
                  </a:cubicBezTo>
                  <a:cubicBezTo>
                    <a:pt x="4810" y="873"/>
                    <a:pt x="4810" y="873"/>
                    <a:pt x="4810" y="873"/>
                  </a:cubicBezTo>
                  <a:cubicBezTo>
                    <a:pt x="5189" y="1041"/>
                    <a:pt x="5189" y="1041"/>
                    <a:pt x="5189" y="1041"/>
                  </a:cubicBezTo>
                  <a:cubicBezTo>
                    <a:pt x="5201" y="994"/>
                    <a:pt x="5207" y="945"/>
                    <a:pt x="5207" y="893"/>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2400"/>
            </a:p>
          </p:txBody>
        </p:sp>
        <p:sp>
          <p:nvSpPr>
            <p:cNvPr id="17" name="Freeform 81"/>
            <p:cNvSpPr>
              <a:spLocks noEditPoints="1"/>
            </p:cNvSpPr>
            <p:nvPr userDrawn="1"/>
          </p:nvSpPr>
          <p:spPr bwMode="auto">
            <a:xfrm>
              <a:off x="740" y="3594"/>
              <a:ext cx="628" cy="203"/>
            </a:xfrm>
            <a:custGeom>
              <a:avLst/>
              <a:gdLst>
                <a:gd name="T0" fmla="*/ 2502 w 6280"/>
                <a:gd name="T1" fmla="*/ 1678 h 2030"/>
                <a:gd name="T2" fmla="*/ 2512 w 6280"/>
                <a:gd name="T3" fmla="*/ 1843 h 2030"/>
                <a:gd name="T4" fmla="*/ 2442 w 6280"/>
                <a:gd name="T5" fmla="*/ 2015 h 2030"/>
                <a:gd name="T6" fmla="*/ 2385 w 6280"/>
                <a:gd name="T7" fmla="*/ 1627 h 2030"/>
                <a:gd name="T8" fmla="*/ 2422 w 6280"/>
                <a:gd name="T9" fmla="*/ 1717 h 2030"/>
                <a:gd name="T10" fmla="*/ 2286 w 6280"/>
                <a:gd name="T11" fmla="*/ 1694 h 2030"/>
                <a:gd name="T12" fmla="*/ 2403 w 6280"/>
                <a:gd name="T13" fmla="*/ 1951 h 2030"/>
                <a:gd name="T14" fmla="*/ 2426 w 6280"/>
                <a:gd name="T15" fmla="*/ 1858 h 2030"/>
                <a:gd name="T16" fmla="*/ 2379 w 6280"/>
                <a:gd name="T17" fmla="*/ 1954 h 2030"/>
                <a:gd name="T18" fmla="*/ 2777 w 6280"/>
                <a:gd name="T19" fmla="*/ 1870 h 2030"/>
                <a:gd name="T20" fmla="*/ 2643 w 6280"/>
                <a:gd name="T21" fmla="*/ 1627 h 2030"/>
                <a:gd name="T22" fmla="*/ 3754 w 6280"/>
                <a:gd name="T23" fmla="*/ 2021 h 2030"/>
                <a:gd name="T24" fmla="*/ 4001 w 6280"/>
                <a:gd name="T25" fmla="*/ 2021 h 2030"/>
                <a:gd name="T26" fmla="*/ 4007 w 6280"/>
                <a:gd name="T27" fmla="*/ 1891 h 2030"/>
                <a:gd name="T28" fmla="*/ 4428 w 6280"/>
                <a:gd name="T29" fmla="*/ 1759 h 2030"/>
                <a:gd name="T30" fmla="*/ 4403 w 6280"/>
                <a:gd name="T31" fmla="*/ 1626 h 2030"/>
                <a:gd name="T32" fmla="*/ 4160 w 6280"/>
                <a:gd name="T33" fmla="*/ 1743 h 2030"/>
                <a:gd name="T34" fmla="*/ 4260 w 6280"/>
                <a:gd name="T35" fmla="*/ 2014 h 2030"/>
                <a:gd name="T36" fmla="*/ 4498 w 6280"/>
                <a:gd name="T37" fmla="*/ 1936 h 2030"/>
                <a:gd name="T38" fmla="*/ 4341 w 6280"/>
                <a:gd name="T39" fmla="*/ 1957 h 2030"/>
                <a:gd name="T40" fmla="*/ 4234 w 6280"/>
                <a:gd name="T41" fmla="*/ 1825 h 2030"/>
                <a:gd name="T42" fmla="*/ 4341 w 6280"/>
                <a:gd name="T43" fmla="*/ 1690 h 2030"/>
                <a:gd name="T44" fmla="*/ 4428 w 6280"/>
                <a:gd name="T45" fmla="*/ 1759 h 2030"/>
                <a:gd name="T46" fmla="*/ 5376 w 6280"/>
                <a:gd name="T47" fmla="*/ 1757 h 2030"/>
                <a:gd name="T48" fmla="*/ 5628 w 6280"/>
                <a:gd name="T49" fmla="*/ 1627 h 2030"/>
                <a:gd name="T50" fmla="*/ 5381 w 6280"/>
                <a:gd name="T51" fmla="*/ 1627 h 2030"/>
                <a:gd name="T52" fmla="*/ 6003 w 6280"/>
                <a:gd name="T53" fmla="*/ 1675 h 2030"/>
                <a:gd name="T54" fmla="*/ 6010 w 6280"/>
                <a:gd name="T55" fmla="*/ 1964 h 2030"/>
                <a:gd name="T56" fmla="*/ 5704 w 6280"/>
                <a:gd name="T57" fmla="*/ 1627 h 2030"/>
                <a:gd name="T58" fmla="*/ 5937 w 6280"/>
                <a:gd name="T59" fmla="*/ 1922 h 2030"/>
                <a:gd name="T60" fmla="*/ 5942 w 6280"/>
                <a:gd name="T61" fmla="*/ 1735 h 2030"/>
                <a:gd name="T62" fmla="*/ 5791 w 6280"/>
                <a:gd name="T63" fmla="*/ 1948 h 2030"/>
                <a:gd name="T64" fmla="*/ 0 w 6280"/>
                <a:gd name="T65" fmla="*/ 840 h 2030"/>
                <a:gd name="T66" fmla="*/ 1527 w 6280"/>
                <a:gd name="T67" fmla="*/ 840 h 2030"/>
                <a:gd name="T68" fmla="*/ 309 w 6280"/>
                <a:gd name="T69" fmla="*/ 1052 h 2030"/>
                <a:gd name="T70" fmla="*/ 753 w 6280"/>
                <a:gd name="T71" fmla="*/ 686 h 2030"/>
                <a:gd name="T72" fmla="*/ 525 w 6280"/>
                <a:gd name="T73" fmla="*/ 1004 h 2030"/>
                <a:gd name="T74" fmla="*/ 1049 w 6280"/>
                <a:gd name="T75" fmla="*/ 1129 h 2030"/>
                <a:gd name="T76" fmla="*/ 1045 w 6280"/>
                <a:gd name="T77" fmla="*/ 550 h 2030"/>
                <a:gd name="T78" fmla="*/ 937 w 6280"/>
                <a:gd name="T79" fmla="*/ 838 h 2030"/>
                <a:gd name="T80" fmla="*/ 1049 w 6280"/>
                <a:gd name="T81" fmla="*/ 1129 h 2030"/>
                <a:gd name="T82" fmla="*/ 5315 w 6280"/>
                <a:gd name="T83" fmla="*/ 965 h 2030"/>
                <a:gd name="T84" fmla="*/ 6114 w 6280"/>
                <a:gd name="T85" fmla="*/ 166 h 2030"/>
                <a:gd name="T86" fmla="*/ 5472 w 6280"/>
                <a:gd name="T87" fmla="*/ 626 h 2030"/>
                <a:gd name="T88" fmla="*/ 5472 w 6280"/>
                <a:gd name="T89" fmla="*/ 523 h 2030"/>
                <a:gd name="T90" fmla="*/ 2604 w 6280"/>
                <a:gd name="T91" fmla="*/ 1 h 2030"/>
                <a:gd name="T92" fmla="*/ 2604 w 6280"/>
                <a:gd name="T93" fmla="*/ 1132 h 2030"/>
                <a:gd name="T94" fmla="*/ 2604 w 6280"/>
                <a:gd name="T95" fmla="*/ 1 h 2030"/>
                <a:gd name="T96" fmla="*/ 2506 w 6280"/>
                <a:gd name="T97" fmla="*/ 218 h 2030"/>
                <a:gd name="T98" fmla="*/ 2710 w 6280"/>
                <a:gd name="T99" fmla="*/ 1014 h 2030"/>
                <a:gd name="T100" fmla="*/ 2417 w 6280"/>
                <a:gd name="T101" fmla="*/ 396 h 2030"/>
                <a:gd name="T102" fmla="*/ 2789 w 6280"/>
                <a:gd name="T103" fmla="*/ 679 h 2030"/>
                <a:gd name="T104" fmla="*/ 3910 w 6280"/>
                <a:gd name="T105" fmla="*/ 362 h 2030"/>
                <a:gd name="T106" fmla="*/ 4358 w 6280"/>
                <a:gd name="T107" fmla="*/ 355 h 2030"/>
                <a:gd name="T108" fmla="*/ 4142 w 6280"/>
                <a:gd name="T109" fmla="*/ 465 h 2030"/>
                <a:gd name="T110" fmla="*/ 4707 w 6280"/>
                <a:gd name="T111" fmla="*/ 715 h 2030"/>
                <a:gd name="T112" fmla="*/ 4048 w 6280"/>
                <a:gd name="T113" fmla="*/ 683 h 2030"/>
                <a:gd name="T114" fmla="*/ 4395 w 6280"/>
                <a:gd name="T115" fmla="*/ 922 h 2030"/>
                <a:gd name="T116" fmla="*/ 3792 w 6280"/>
                <a:gd name="T117" fmla="*/ 683 h 2030"/>
                <a:gd name="T118" fmla="*/ 3857 w 6280"/>
                <a:gd name="T119" fmla="*/ 547 h 2030"/>
                <a:gd name="T120" fmla="*/ 3622 w 6280"/>
                <a:gd name="T121" fmla="*/ 383 h 2030"/>
                <a:gd name="T122" fmla="*/ 4562 w 6280"/>
                <a:gd name="T123" fmla="*/ 963 h 2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280" h="2030">
                  <a:moveTo>
                    <a:pt x="2385" y="1627"/>
                  </a:moveTo>
                  <a:cubicBezTo>
                    <a:pt x="2404" y="1627"/>
                    <a:pt x="2421" y="1628"/>
                    <a:pt x="2436" y="1631"/>
                  </a:cubicBezTo>
                  <a:cubicBezTo>
                    <a:pt x="2452" y="1635"/>
                    <a:pt x="2465" y="1640"/>
                    <a:pt x="2476" y="1648"/>
                  </a:cubicBezTo>
                  <a:cubicBezTo>
                    <a:pt x="2487" y="1655"/>
                    <a:pt x="2496" y="1665"/>
                    <a:pt x="2502" y="1678"/>
                  </a:cubicBezTo>
                  <a:cubicBezTo>
                    <a:pt x="2508" y="1690"/>
                    <a:pt x="2511" y="1706"/>
                    <a:pt x="2511" y="1724"/>
                  </a:cubicBezTo>
                  <a:cubicBezTo>
                    <a:pt x="2511" y="1744"/>
                    <a:pt x="2507" y="1761"/>
                    <a:pt x="2498" y="1774"/>
                  </a:cubicBezTo>
                  <a:cubicBezTo>
                    <a:pt x="2488" y="1787"/>
                    <a:pt x="2475" y="1798"/>
                    <a:pt x="2457" y="1807"/>
                  </a:cubicBezTo>
                  <a:cubicBezTo>
                    <a:pt x="2482" y="1814"/>
                    <a:pt x="2500" y="1826"/>
                    <a:pt x="2512" y="1843"/>
                  </a:cubicBezTo>
                  <a:cubicBezTo>
                    <a:pt x="2524" y="1861"/>
                    <a:pt x="2530" y="1882"/>
                    <a:pt x="2530" y="1907"/>
                  </a:cubicBezTo>
                  <a:cubicBezTo>
                    <a:pt x="2530" y="1927"/>
                    <a:pt x="2526" y="1944"/>
                    <a:pt x="2518" y="1958"/>
                  </a:cubicBezTo>
                  <a:cubicBezTo>
                    <a:pt x="2511" y="1973"/>
                    <a:pt x="2500" y="1985"/>
                    <a:pt x="2487" y="1994"/>
                  </a:cubicBezTo>
                  <a:cubicBezTo>
                    <a:pt x="2474" y="2003"/>
                    <a:pt x="2459" y="2010"/>
                    <a:pt x="2442" y="2015"/>
                  </a:cubicBezTo>
                  <a:cubicBezTo>
                    <a:pt x="2425" y="2019"/>
                    <a:pt x="2408" y="2021"/>
                    <a:pt x="2390" y="2021"/>
                  </a:cubicBezTo>
                  <a:cubicBezTo>
                    <a:pt x="2199" y="2021"/>
                    <a:pt x="2199" y="2021"/>
                    <a:pt x="2199" y="2021"/>
                  </a:cubicBezTo>
                  <a:cubicBezTo>
                    <a:pt x="2199" y="1627"/>
                    <a:pt x="2199" y="1627"/>
                    <a:pt x="2199" y="1627"/>
                  </a:cubicBezTo>
                  <a:cubicBezTo>
                    <a:pt x="2385" y="1627"/>
                    <a:pt x="2385" y="1627"/>
                    <a:pt x="2385" y="1627"/>
                  </a:cubicBezTo>
                  <a:close/>
                  <a:moveTo>
                    <a:pt x="2374" y="1786"/>
                  </a:moveTo>
                  <a:cubicBezTo>
                    <a:pt x="2389" y="1786"/>
                    <a:pt x="2402" y="1782"/>
                    <a:pt x="2412" y="1775"/>
                  </a:cubicBezTo>
                  <a:cubicBezTo>
                    <a:pt x="2422" y="1768"/>
                    <a:pt x="2427" y="1756"/>
                    <a:pt x="2427" y="1739"/>
                  </a:cubicBezTo>
                  <a:cubicBezTo>
                    <a:pt x="2427" y="1730"/>
                    <a:pt x="2425" y="1723"/>
                    <a:pt x="2422" y="1717"/>
                  </a:cubicBezTo>
                  <a:cubicBezTo>
                    <a:pt x="2419" y="1711"/>
                    <a:pt x="2414" y="1706"/>
                    <a:pt x="2409" y="1703"/>
                  </a:cubicBezTo>
                  <a:cubicBezTo>
                    <a:pt x="2403" y="1700"/>
                    <a:pt x="2397" y="1697"/>
                    <a:pt x="2389" y="1696"/>
                  </a:cubicBezTo>
                  <a:cubicBezTo>
                    <a:pt x="2382" y="1695"/>
                    <a:pt x="2375" y="1694"/>
                    <a:pt x="2367" y="1694"/>
                  </a:cubicBezTo>
                  <a:cubicBezTo>
                    <a:pt x="2286" y="1694"/>
                    <a:pt x="2286" y="1694"/>
                    <a:pt x="2286" y="1694"/>
                  </a:cubicBezTo>
                  <a:cubicBezTo>
                    <a:pt x="2286" y="1786"/>
                    <a:pt x="2286" y="1786"/>
                    <a:pt x="2286" y="1786"/>
                  </a:cubicBezTo>
                  <a:lnTo>
                    <a:pt x="2374" y="1786"/>
                  </a:lnTo>
                  <a:close/>
                  <a:moveTo>
                    <a:pt x="2379" y="1954"/>
                  </a:moveTo>
                  <a:cubicBezTo>
                    <a:pt x="2387" y="1954"/>
                    <a:pt x="2395" y="1953"/>
                    <a:pt x="2403" y="1951"/>
                  </a:cubicBezTo>
                  <a:cubicBezTo>
                    <a:pt x="2411" y="1949"/>
                    <a:pt x="2418" y="1947"/>
                    <a:pt x="2424" y="1943"/>
                  </a:cubicBezTo>
                  <a:cubicBezTo>
                    <a:pt x="2430" y="1939"/>
                    <a:pt x="2434" y="1934"/>
                    <a:pt x="2438" y="1927"/>
                  </a:cubicBezTo>
                  <a:cubicBezTo>
                    <a:pt x="2441" y="1920"/>
                    <a:pt x="2443" y="1912"/>
                    <a:pt x="2443" y="1902"/>
                  </a:cubicBezTo>
                  <a:cubicBezTo>
                    <a:pt x="2443" y="1881"/>
                    <a:pt x="2437" y="1867"/>
                    <a:pt x="2426" y="1858"/>
                  </a:cubicBezTo>
                  <a:cubicBezTo>
                    <a:pt x="2414" y="1850"/>
                    <a:pt x="2399" y="1845"/>
                    <a:pt x="2380" y="1845"/>
                  </a:cubicBezTo>
                  <a:cubicBezTo>
                    <a:pt x="2286" y="1845"/>
                    <a:pt x="2286" y="1845"/>
                    <a:pt x="2286" y="1845"/>
                  </a:cubicBezTo>
                  <a:cubicBezTo>
                    <a:pt x="2286" y="1954"/>
                    <a:pt x="2286" y="1954"/>
                    <a:pt x="2286" y="1954"/>
                  </a:cubicBezTo>
                  <a:lnTo>
                    <a:pt x="2379" y="1954"/>
                  </a:lnTo>
                  <a:close/>
                  <a:moveTo>
                    <a:pt x="2690" y="1868"/>
                  </a:moveTo>
                  <a:cubicBezTo>
                    <a:pt x="2690" y="2021"/>
                    <a:pt x="2690" y="2021"/>
                    <a:pt x="2690" y="2021"/>
                  </a:cubicBezTo>
                  <a:cubicBezTo>
                    <a:pt x="2777" y="2021"/>
                    <a:pt x="2777" y="2021"/>
                    <a:pt x="2777" y="2021"/>
                  </a:cubicBezTo>
                  <a:cubicBezTo>
                    <a:pt x="2777" y="1870"/>
                    <a:pt x="2777" y="1870"/>
                    <a:pt x="2777" y="1870"/>
                  </a:cubicBezTo>
                  <a:cubicBezTo>
                    <a:pt x="2924" y="1627"/>
                    <a:pt x="2924" y="1627"/>
                    <a:pt x="2924" y="1627"/>
                  </a:cubicBezTo>
                  <a:cubicBezTo>
                    <a:pt x="2827" y="1627"/>
                    <a:pt x="2827" y="1627"/>
                    <a:pt x="2827" y="1627"/>
                  </a:cubicBezTo>
                  <a:cubicBezTo>
                    <a:pt x="2735" y="1782"/>
                    <a:pt x="2735" y="1782"/>
                    <a:pt x="2735" y="1782"/>
                  </a:cubicBezTo>
                  <a:cubicBezTo>
                    <a:pt x="2643" y="1627"/>
                    <a:pt x="2643" y="1627"/>
                    <a:pt x="2643" y="1627"/>
                  </a:cubicBezTo>
                  <a:cubicBezTo>
                    <a:pt x="2545" y="1627"/>
                    <a:pt x="2545" y="1627"/>
                    <a:pt x="2545" y="1627"/>
                  </a:cubicBezTo>
                  <a:lnTo>
                    <a:pt x="2690" y="1868"/>
                  </a:lnTo>
                  <a:close/>
                  <a:moveTo>
                    <a:pt x="3754" y="1627"/>
                  </a:moveTo>
                  <a:cubicBezTo>
                    <a:pt x="3754" y="2021"/>
                    <a:pt x="3754" y="2021"/>
                    <a:pt x="3754" y="2021"/>
                  </a:cubicBezTo>
                  <a:cubicBezTo>
                    <a:pt x="3836" y="2021"/>
                    <a:pt x="3836" y="2021"/>
                    <a:pt x="3836" y="2021"/>
                  </a:cubicBezTo>
                  <a:cubicBezTo>
                    <a:pt x="3836" y="1757"/>
                    <a:pt x="3836" y="1757"/>
                    <a:pt x="3836" y="1757"/>
                  </a:cubicBezTo>
                  <a:cubicBezTo>
                    <a:pt x="3837" y="1757"/>
                    <a:pt x="3837" y="1757"/>
                    <a:pt x="3837" y="1757"/>
                  </a:cubicBezTo>
                  <a:cubicBezTo>
                    <a:pt x="4001" y="2021"/>
                    <a:pt x="4001" y="2021"/>
                    <a:pt x="4001" y="2021"/>
                  </a:cubicBezTo>
                  <a:cubicBezTo>
                    <a:pt x="4088" y="2021"/>
                    <a:pt x="4088" y="2021"/>
                    <a:pt x="4088" y="2021"/>
                  </a:cubicBezTo>
                  <a:cubicBezTo>
                    <a:pt x="4088" y="1627"/>
                    <a:pt x="4088" y="1627"/>
                    <a:pt x="4088" y="1627"/>
                  </a:cubicBezTo>
                  <a:cubicBezTo>
                    <a:pt x="4007" y="1627"/>
                    <a:pt x="4007" y="1627"/>
                    <a:pt x="4007" y="1627"/>
                  </a:cubicBezTo>
                  <a:cubicBezTo>
                    <a:pt x="4007" y="1891"/>
                    <a:pt x="4007" y="1891"/>
                    <a:pt x="4007" y="1891"/>
                  </a:cubicBezTo>
                  <a:cubicBezTo>
                    <a:pt x="4006" y="1891"/>
                    <a:pt x="4006" y="1891"/>
                    <a:pt x="4006" y="1891"/>
                  </a:cubicBezTo>
                  <a:cubicBezTo>
                    <a:pt x="3841" y="1627"/>
                    <a:pt x="3841" y="1627"/>
                    <a:pt x="3841" y="1627"/>
                  </a:cubicBezTo>
                  <a:lnTo>
                    <a:pt x="3754" y="1627"/>
                  </a:lnTo>
                  <a:close/>
                  <a:moveTo>
                    <a:pt x="4428" y="1759"/>
                  </a:moveTo>
                  <a:cubicBezTo>
                    <a:pt x="4512" y="1759"/>
                    <a:pt x="4512" y="1759"/>
                    <a:pt x="4512" y="1759"/>
                  </a:cubicBezTo>
                  <a:cubicBezTo>
                    <a:pt x="4509" y="1736"/>
                    <a:pt x="4503" y="1716"/>
                    <a:pt x="4493" y="1698"/>
                  </a:cubicBezTo>
                  <a:cubicBezTo>
                    <a:pt x="4483" y="1680"/>
                    <a:pt x="4470" y="1666"/>
                    <a:pt x="4455" y="1654"/>
                  </a:cubicBezTo>
                  <a:cubicBezTo>
                    <a:pt x="4440" y="1642"/>
                    <a:pt x="4422" y="1632"/>
                    <a:pt x="4403" y="1626"/>
                  </a:cubicBezTo>
                  <a:cubicBezTo>
                    <a:pt x="4384" y="1620"/>
                    <a:pt x="4363" y="1617"/>
                    <a:pt x="4341" y="1617"/>
                  </a:cubicBezTo>
                  <a:cubicBezTo>
                    <a:pt x="4311" y="1617"/>
                    <a:pt x="4284" y="1622"/>
                    <a:pt x="4260" y="1633"/>
                  </a:cubicBezTo>
                  <a:cubicBezTo>
                    <a:pt x="4236" y="1644"/>
                    <a:pt x="4215" y="1658"/>
                    <a:pt x="4199" y="1677"/>
                  </a:cubicBezTo>
                  <a:cubicBezTo>
                    <a:pt x="4182" y="1696"/>
                    <a:pt x="4169" y="1718"/>
                    <a:pt x="4160" y="1743"/>
                  </a:cubicBezTo>
                  <a:cubicBezTo>
                    <a:pt x="4152" y="1768"/>
                    <a:pt x="4147" y="1796"/>
                    <a:pt x="4147" y="1825"/>
                  </a:cubicBezTo>
                  <a:cubicBezTo>
                    <a:pt x="4147" y="1854"/>
                    <a:pt x="4152" y="1881"/>
                    <a:pt x="4160" y="1906"/>
                  </a:cubicBezTo>
                  <a:cubicBezTo>
                    <a:pt x="4169" y="1931"/>
                    <a:pt x="4182" y="1952"/>
                    <a:pt x="4199" y="1971"/>
                  </a:cubicBezTo>
                  <a:cubicBezTo>
                    <a:pt x="4215" y="1989"/>
                    <a:pt x="4236" y="2004"/>
                    <a:pt x="4260" y="2014"/>
                  </a:cubicBezTo>
                  <a:cubicBezTo>
                    <a:pt x="4284" y="2025"/>
                    <a:pt x="4311" y="2030"/>
                    <a:pt x="4341" y="2030"/>
                  </a:cubicBezTo>
                  <a:cubicBezTo>
                    <a:pt x="4366" y="2030"/>
                    <a:pt x="4388" y="2026"/>
                    <a:pt x="4408" y="2019"/>
                  </a:cubicBezTo>
                  <a:cubicBezTo>
                    <a:pt x="4429" y="2011"/>
                    <a:pt x="4446" y="2001"/>
                    <a:pt x="4461" y="1987"/>
                  </a:cubicBezTo>
                  <a:cubicBezTo>
                    <a:pt x="4476" y="1973"/>
                    <a:pt x="4489" y="1956"/>
                    <a:pt x="4498" y="1936"/>
                  </a:cubicBezTo>
                  <a:cubicBezTo>
                    <a:pt x="4507" y="1916"/>
                    <a:pt x="4513" y="1893"/>
                    <a:pt x="4515" y="1869"/>
                  </a:cubicBezTo>
                  <a:cubicBezTo>
                    <a:pt x="4431" y="1869"/>
                    <a:pt x="4431" y="1869"/>
                    <a:pt x="4431" y="1869"/>
                  </a:cubicBezTo>
                  <a:cubicBezTo>
                    <a:pt x="4428" y="1895"/>
                    <a:pt x="4419" y="1917"/>
                    <a:pt x="4404" y="1933"/>
                  </a:cubicBezTo>
                  <a:cubicBezTo>
                    <a:pt x="4389" y="1949"/>
                    <a:pt x="4368" y="1957"/>
                    <a:pt x="4341" y="1957"/>
                  </a:cubicBezTo>
                  <a:cubicBezTo>
                    <a:pt x="4322" y="1957"/>
                    <a:pt x="4305" y="1953"/>
                    <a:pt x="4292" y="1946"/>
                  </a:cubicBezTo>
                  <a:cubicBezTo>
                    <a:pt x="4278" y="1938"/>
                    <a:pt x="4267" y="1928"/>
                    <a:pt x="4258" y="1916"/>
                  </a:cubicBezTo>
                  <a:cubicBezTo>
                    <a:pt x="4250" y="1903"/>
                    <a:pt x="4244" y="1889"/>
                    <a:pt x="4240" y="1874"/>
                  </a:cubicBezTo>
                  <a:cubicBezTo>
                    <a:pt x="4236" y="1858"/>
                    <a:pt x="4234" y="1842"/>
                    <a:pt x="4234" y="1825"/>
                  </a:cubicBezTo>
                  <a:cubicBezTo>
                    <a:pt x="4234" y="1808"/>
                    <a:pt x="4236" y="1791"/>
                    <a:pt x="4240" y="1775"/>
                  </a:cubicBezTo>
                  <a:cubicBezTo>
                    <a:pt x="4244" y="1759"/>
                    <a:pt x="4250" y="1744"/>
                    <a:pt x="4258" y="1732"/>
                  </a:cubicBezTo>
                  <a:cubicBezTo>
                    <a:pt x="4267" y="1719"/>
                    <a:pt x="4278" y="1709"/>
                    <a:pt x="4292" y="1701"/>
                  </a:cubicBezTo>
                  <a:cubicBezTo>
                    <a:pt x="4305" y="1694"/>
                    <a:pt x="4322" y="1690"/>
                    <a:pt x="4341" y="1690"/>
                  </a:cubicBezTo>
                  <a:cubicBezTo>
                    <a:pt x="4352" y="1690"/>
                    <a:pt x="4362" y="1692"/>
                    <a:pt x="4372" y="1695"/>
                  </a:cubicBezTo>
                  <a:cubicBezTo>
                    <a:pt x="4382" y="1699"/>
                    <a:pt x="4391" y="1704"/>
                    <a:pt x="4398" y="1710"/>
                  </a:cubicBezTo>
                  <a:cubicBezTo>
                    <a:pt x="4406" y="1716"/>
                    <a:pt x="4412" y="1723"/>
                    <a:pt x="4418" y="1732"/>
                  </a:cubicBezTo>
                  <a:cubicBezTo>
                    <a:pt x="4423" y="1740"/>
                    <a:pt x="4426" y="1749"/>
                    <a:pt x="4428" y="1759"/>
                  </a:cubicBezTo>
                  <a:close/>
                  <a:moveTo>
                    <a:pt x="5295" y="1627"/>
                  </a:moveTo>
                  <a:cubicBezTo>
                    <a:pt x="5295" y="2021"/>
                    <a:pt x="5295" y="2021"/>
                    <a:pt x="5295" y="2021"/>
                  </a:cubicBezTo>
                  <a:cubicBezTo>
                    <a:pt x="5376" y="2021"/>
                    <a:pt x="5376" y="2021"/>
                    <a:pt x="5376" y="2021"/>
                  </a:cubicBezTo>
                  <a:cubicBezTo>
                    <a:pt x="5376" y="1757"/>
                    <a:pt x="5376" y="1757"/>
                    <a:pt x="5376" y="1757"/>
                  </a:cubicBezTo>
                  <a:cubicBezTo>
                    <a:pt x="5377" y="1757"/>
                    <a:pt x="5377" y="1757"/>
                    <a:pt x="5377" y="1757"/>
                  </a:cubicBezTo>
                  <a:cubicBezTo>
                    <a:pt x="5541" y="2021"/>
                    <a:pt x="5541" y="2021"/>
                    <a:pt x="5541" y="2021"/>
                  </a:cubicBezTo>
                  <a:cubicBezTo>
                    <a:pt x="5628" y="2021"/>
                    <a:pt x="5628" y="2021"/>
                    <a:pt x="5628" y="2021"/>
                  </a:cubicBezTo>
                  <a:cubicBezTo>
                    <a:pt x="5628" y="1627"/>
                    <a:pt x="5628" y="1627"/>
                    <a:pt x="5628" y="1627"/>
                  </a:cubicBezTo>
                  <a:cubicBezTo>
                    <a:pt x="5547" y="1627"/>
                    <a:pt x="5547" y="1627"/>
                    <a:pt x="5547" y="1627"/>
                  </a:cubicBezTo>
                  <a:cubicBezTo>
                    <a:pt x="5547" y="1891"/>
                    <a:pt x="5547" y="1891"/>
                    <a:pt x="5547" y="1891"/>
                  </a:cubicBezTo>
                  <a:cubicBezTo>
                    <a:pt x="5546" y="1891"/>
                    <a:pt x="5546" y="1891"/>
                    <a:pt x="5546" y="1891"/>
                  </a:cubicBezTo>
                  <a:cubicBezTo>
                    <a:pt x="5381" y="1627"/>
                    <a:pt x="5381" y="1627"/>
                    <a:pt x="5381" y="1627"/>
                  </a:cubicBezTo>
                  <a:lnTo>
                    <a:pt x="5295" y="1627"/>
                  </a:lnTo>
                  <a:close/>
                  <a:moveTo>
                    <a:pt x="5875" y="1627"/>
                  </a:moveTo>
                  <a:cubicBezTo>
                    <a:pt x="5900" y="1627"/>
                    <a:pt x="5924" y="1630"/>
                    <a:pt x="5946" y="1639"/>
                  </a:cubicBezTo>
                  <a:cubicBezTo>
                    <a:pt x="5968" y="1647"/>
                    <a:pt x="5987" y="1659"/>
                    <a:pt x="6003" y="1675"/>
                  </a:cubicBezTo>
                  <a:cubicBezTo>
                    <a:pt x="6019" y="1691"/>
                    <a:pt x="6032" y="1712"/>
                    <a:pt x="6041" y="1736"/>
                  </a:cubicBezTo>
                  <a:cubicBezTo>
                    <a:pt x="6050" y="1760"/>
                    <a:pt x="6054" y="1789"/>
                    <a:pt x="6054" y="1822"/>
                  </a:cubicBezTo>
                  <a:cubicBezTo>
                    <a:pt x="6054" y="1850"/>
                    <a:pt x="6051" y="1877"/>
                    <a:pt x="6043" y="1901"/>
                  </a:cubicBezTo>
                  <a:cubicBezTo>
                    <a:pt x="6036" y="1925"/>
                    <a:pt x="6025" y="1947"/>
                    <a:pt x="6010" y="1964"/>
                  </a:cubicBezTo>
                  <a:cubicBezTo>
                    <a:pt x="5995" y="1982"/>
                    <a:pt x="5976" y="1996"/>
                    <a:pt x="5954" y="2006"/>
                  </a:cubicBezTo>
                  <a:cubicBezTo>
                    <a:pt x="5931" y="2016"/>
                    <a:pt x="5905" y="2021"/>
                    <a:pt x="5875" y="2021"/>
                  </a:cubicBezTo>
                  <a:cubicBezTo>
                    <a:pt x="5704" y="2021"/>
                    <a:pt x="5704" y="2021"/>
                    <a:pt x="5704" y="2021"/>
                  </a:cubicBezTo>
                  <a:cubicBezTo>
                    <a:pt x="5704" y="1627"/>
                    <a:pt x="5704" y="1627"/>
                    <a:pt x="5704" y="1627"/>
                  </a:cubicBezTo>
                  <a:cubicBezTo>
                    <a:pt x="5875" y="1627"/>
                    <a:pt x="5875" y="1627"/>
                    <a:pt x="5875" y="1627"/>
                  </a:cubicBezTo>
                  <a:close/>
                  <a:moveTo>
                    <a:pt x="5869" y="1948"/>
                  </a:moveTo>
                  <a:cubicBezTo>
                    <a:pt x="5881" y="1948"/>
                    <a:pt x="5894" y="1946"/>
                    <a:pt x="5905" y="1942"/>
                  </a:cubicBezTo>
                  <a:cubicBezTo>
                    <a:pt x="5917" y="1938"/>
                    <a:pt x="5928" y="1931"/>
                    <a:pt x="5937" y="1922"/>
                  </a:cubicBezTo>
                  <a:cubicBezTo>
                    <a:pt x="5946" y="1912"/>
                    <a:pt x="5953" y="1900"/>
                    <a:pt x="5959" y="1885"/>
                  </a:cubicBezTo>
                  <a:cubicBezTo>
                    <a:pt x="5965" y="1870"/>
                    <a:pt x="5967" y="1852"/>
                    <a:pt x="5967" y="1830"/>
                  </a:cubicBezTo>
                  <a:cubicBezTo>
                    <a:pt x="5967" y="1810"/>
                    <a:pt x="5965" y="1792"/>
                    <a:pt x="5961" y="1776"/>
                  </a:cubicBezTo>
                  <a:cubicBezTo>
                    <a:pt x="5958" y="1760"/>
                    <a:pt x="5951" y="1746"/>
                    <a:pt x="5942" y="1735"/>
                  </a:cubicBezTo>
                  <a:cubicBezTo>
                    <a:pt x="5934" y="1724"/>
                    <a:pt x="5922" y="1715"/>
                    <a:pt x="5907" y="1709"/>
                  </a:cubicBezTo>
                  <a:cubicBezTo>
                    <a:pt x="5893" y="1703"/>
                    <a:pt x="5875" y="1700"/>
                    <a:pt x="5853" y="1700"/>
                  </a:cubicBezTo>
                  <a:cubicBezTo>
                    <a:pt x="5791" y="1700"/>
                    <a:pt x="5791" y="1700"/>
                    <a:pt x="5791" y="1700"/>
                  </a:cubicBezTo>
                  <a:cubicBezTo>
                    <a:pt x="5791" y="1948"/>
                    <a:pt x="5791" y="1948"/>
                    <a:pt x="5791" y="1948"/>
                  </a:cubicBezTo>
                  <a:cubicBezTo>
                    <a:pt x="5869" y="1948"/>
                    <a:pt x="5869" y="1948"/>
                    <a:pt x="5869" y="1948"/>
                  </a:cubicBezTo>
                  <a:close/>
                  <a:moveTo>
                    <a:pt x="765" y="75"/>
                  </a:moveTo>
                  <a:cubicBezTo>
                    <a:pt x="553" y="75"/>
                    <a:pt x="374" y="149"/>
                    <a:pt x="228" y="299"/>
                  </a:cubicBezTo>
                  <a:cubicBezTo>
                    <a:pt x="76" y="453"/>
                    <a:pt x="0" y="633"/>
                    <a:pt x="0" y="840"/>
                  </a:cubicBezTo>
                  <a:cubicBezTo>
                    <a:pt x="0" y="1046"/>
                    <a:pt x="75" y="1225"/>
                    <a:pt x="226" y="1376"/>
                  </a:cubicBezTo>
                  <a:cubicBezTo>
                    <a:pt x="377" y="1527"/>
                    <a:pt x="556" y="1602"/>
                    <a:pt x="765" y="1602"/>
                  </a:cubicBezTo>
                  <a:cubicBezTo>
                    <a:pt x="973" y="1602"/>
                    <a:pt x="1154" y="1526"/>
                    <a:pt x="1308" y="1374"/>
                  </a:cubicBezTo>
                  <a:cubicBezTo>
                    <a:pt x="1454" y="1232"/>
                    <a:pt x="1527" y="1054"/>
                    <a:pt x="1527" y="840"/>
                  </a:cubicBezTo>
                  <a:cubicBezTo>
                    <a:pt x="1527" y="627"/>
                    <a:pt x="1453" y="446"/>
                    <a:pt x="1304" y="298"/>
                  </a:cubicBezTo>
                  <a:cubicBezTo>
                    <a:pt x="1156" y="149"/>
                    <a:pt x="976" y="75"/>
                    <a:pt x="765" y="75"/>
                  </a:cubicBezTo>
                  <a:close/>
                  <a:moveTo>
                    <a:pt x="511" y="1129"/>
                  </a:moveTo>
                  <a:cubicBezTo>
                    <a:pt x="427" y="1129"/>
                    <a:pt x="360" y="1103"/>
                    <a:pt x="309" y="1052"/>
                  </a:cubicBezTo>
                  <a:cubicBezTo>
                    <a:pt x="259" y="1000"/>
                    <a:pt x="234" y="930"/>
                    <a:pt x="234" y="839"/>
                  </a:cubicBezTo>
                  <a:cubicBezTo>
                    <a:pt x="234" y="751"/>
                    <a:pt x="260" y="680"/>
                    <a:pt x="312" y="628"/>
                  </a:cubicBezTo>
                  <a:cubicBezTo>
                    <a:pt x="364" y="576"/>
                    <a:pt x="428" y="550"/>
                    <a:pt x="506" y="550"/>
                  </a:cubicBezTo>
                  <a:cubicBezTo>
                    <a:pt x="621" y="550"/>
                    <a:pt x="703" y="595"/>
                    <a:pt x="753" y="686"/>
                  </a:cubicBezTo>
                  <a:cubicBezTo>
                    <a:pt x="629" y="749"/>
                    <a:pt x="629" y="749"/>
                    <a:pt x="629" y="749"/>
                  </a:cubicBezTo>
                  <a:cubicBezTo>
                    <a:pt x="606" y="698"/>
                    <a:pt x="571" y="673"/>
                    <a:pt x="525" y="673"/>
                  </a:cubicBezTo>
                  <a:cubicBezTo>
                    <a:pt x="443" y="673"/>
                    <a:pt x="401" y="728"/>
                    <a:pt x="401" y="838"/>
                  </a:cubicBezTo>
                  <a:cubicBezTo>
                    <a:pt x="401" y="949"/>
                    <a:pt x="443" y="1004"/>
                    <a:pt x="525" y="1004"/>
                  </a:cubicBezTo>
                  <a:cubicBezTo>
                    <a:pt x="579" y="1004"/>
                    <a:pt x="618" y="977"/>
                    <a:pt x="641" y="923"/>
                  </a:cubicBezTo>
                  <a:cubicBezTo>
                    <a:pt x="755" y="984"/>
                    <a:pt x="755" y="984"/>
                    <a:pt x="755" y="984"/>
                  </a:cubicBezTo>
                  <a:cubicBezTo>
                    <a:pt x="701" y="1081"/>
                    <a:pt x="619" y="1129"/>
                    <a:pt x="511" y="1129"/>
                  </a:cubicBezTo>
                  <a:close/>
                  <a:moveTo>
                    <a:pt x="1049" y="1129"/>
                  </a:moveTo>
                  <a:cubicBezTo>
                    <a:pt x="966" y="1129"/>
                    <a:pt x="899" y="1103"/>
                    <a:pt x="848" y="1052"/>
                  </a:cubicBezTo>
                  <a:cubicBezTo>
                    <a:pt x="798" y="1000"/>
                    <a:pt x="773" y="930"/>
                    <a:pt x="773" y="839"/>
                  </a:cubicBezTo>
                  <a:cubicBezTo>
                    <a:pt x="773" y="751"/>
                    <a:pt x="798" y="680"/>
                    <a:pt x="850" y="628"/>
                  </a:cubicBezTo>
                  <a:cubicBezTo>
                    <a:pt x="901" y="576"/>
                    <a:pt x="966" y="550"/>
                    <a:pt x="1045" y="550"/>
                  </a:cubicBezTo>
                  <a:cubicBezTo>
                    <a:pt x="1159" y="550"/>
                    <a:pt x="1241" y="595"/>
                    <a:pt x="1291" y="686"/>
                  </a:cubicBezTo>
                  <a:cubicBezTo>
                    <a:pt x="1165" y="749"/>
                    <a:pt x="1165" y="749"/>
                    <a:pt x="1165" y="749"/>
                  </a:cubicBezTo>
                  <a:cubicBezTo>
                    <a:pt x="1142" y="698"/>
                    <a:pt x="1108" y="673"/>
                    <a:pt x="1063" y="673"/>
                  </a:cubicBezTo>
                  <a:cubicBezTo>
                    <a:pt x="979" y="673"/>
                    <a:pt x="937" y="728"/>
                    <a:pt x="937" y="838"/>
                  </a:cubicBezTo>
                  <a:cubicBezTo>
                    <a:pt x="937" y="949"/>
                    <a:pt x="979" y="1004"/>
                    <a:pt x="1063" y="1004"/>
                  </a:cubicBezTo>
                  <a:cubicBezTo>
                    <a:pt x="1117" y="1004"/>
                    <a:pt x="1155" y="977"/>
                    <a:pt x="1177" y="923"/>
                  </a:cubicBezTo>
                  <a:cubicBezTo>
                    <a:pt x="1293" y="984"/>
                    <a:pt x="1293" y="984"/>
                    <a:pt x="1293" y="984"/>
                  </a:cubicBezTo>
                  <a:cubicBezTo>
                    <a:pt x="1239" y="1081"/>
                    <a:pt x="1158" y="1129"/>
                    <a:pt x="1049" y="1129"/>
                  </a:cubicBezTo>
                  <a:close/>
                  <a:moveTo>
                    <a:pt x="5714" y="1"/>
                  </a:moveTo>
                  <a:cubicBezTo>
                    <a:pt x="5557" y="1"/>
                    <a:pt x="5425" y="56"/>
                    <a:pt x="5316" y="166"/>
                  </a:cubicBezTo>
                  <a:cubicBezTo>
                    <a:pt x="5203" y="281"/>
                    <a:pt x="5147" y="414"/>
                    <a:pt x="5147" y="567"/>
                  </a:cubicBezTo>
                  <a:cubicBezTo>
                    <a:pt x="5147" y="721"/>
                    <a:pt x="5203" y="853"/>
                    <a:pt x="5315" y="965"/>
                  </a:cubicBezTo>
                  <a:cubicBezTo>
                    <a:pt x="5426" y="1076"/>
                    <a:pt x="5560" y="1132"/>
                    <a:pt x="5714" y="1132"/>
                  </a:cubicBezTo>
                  <a:cubicBezTo>
                    <a:pt x="5869" y="1132"/>
                    <a:pt x="6003" y="1076"/>
                    <a:pt x="6118" y="963"/>
                  </a:cubicBezTo>
                  <a:cubicBezTo>
                    <a:pt x="6226" y="858"/>
                    <a:pt x="6280" y="726"/>
                    <a:pt x="6280" y="567"/>
                  </a:cubicBezTo>
                  <a:cubicBezTo>
                    <a:pt x="6280" y="409"/>
                    <a:pt x="6225" y="276"/>
                    <a:pt x="6114" y="166"/>
                  </a:cubicBezTo>
                  <a:cubicBezTo>
                    <a:pt x="6004" y="56"/>
                    <a:pt x="5871" y="1"/>
                    <a:pt x="5714" y="1"/>
                  </a:cubicBezTo>
                  <a:close/>
                  <a:moveTo>
                    <a:pt x="5975" y="745"/>
                  </a:moveTo>
                  <a:cubicBezTo>
                    <a:pt x="5472" y="745"/>
                    <a:pt x="5472" y="745"/>
                    <a:pt x="5472" y="745"/>
                  </a:cubicBezTo>
                  <a:cubicBezTo>
                    <a:pt x="5472" y="626"/>
                    <a:pt x="5472" y="626"/>
                    <a:pt x="5472" y="626"/>
                  </a:cubicBezTo>
                  <a:cubicBezTo>
                    <a:pt x="5975" y="626"/>
                    <a:pt x="5975" y="626"/>
                    <a:pt x="5975" y="626"/>
                  </a:cubicBezTo>
                  <a:lnTo>
                    <a:pt x="5975" y="745"/>
                  </a:lnTo>
                  <a:close/>
                  <a:moveTo>
                    <a:pt x="5975" y="523"/>
                  </a:moveTo>
                  <a:cubicBezTo>
                    <a:pt x="5472" y="523"/>
                    <a:pt x="5472" y="523"/>
                    <a:pt x="5472" y="523"/>
                  </a:cubicBezTo>
                  <a:cubicBezTo>
                    <a:pt x="5472" y="404"/>
                    <a:pt x="5472" y="404"/>
                    <a:pt x="5472" y="404"/>
                  </a:cubicBezTo>
                  <a:cubicBezTo>
                    <a:pt x="5975" y="404"/>
                    <a:pt x="5975" y="404"/>
                    <a:pt x="5975" y="404"/>
                  </a:cubicBezTo>
                  <a:lnTo>
                    <a:pt x="5975" y="523"/>
                  </a:lnTo>
                  <a:close/>
                  <a:moveTo>
                    <a:pt x="2604" y="1"/>
                  </a:moveTo>
                  <a:cubicBezTo>
                    <a:pt x="2447" y="1"/>
                    <a:pt x="2314" y="56"/>
                    <a:pt x="2206" y="166"/>
                  </a:cubicBezTo>
                  <a:cubicBezTo>
                    <a:pt x="2093" y="281"/>
                    <a:pt x="2036" y="414"/>
                    <a:pt x="2036" y="567"/>
                  </a:cubicBezTo>
                  <a:cubicBezTo>
                    <a:pt x="2036" y="721"/>
                    <a:pt x="2092" y="853"/>
                    <a:pt x="2204" y="965"/>
                  </a:cubicBezTo>
                  <a:cubicBezTo>
                    <a:pt x="2316" y="1076"/>
                    <a:pt x="2449" y="1132"/>
                    <a:pt x="2604" y="1132"/>
                  </a:cubicBezTo>
                  <a:cubicBezTo>
                    <a:pt x="2758" y="1132"/>
                    <a:pt x="2893" y="1076"/>
                    <a:pt x="3007" y="963"/>
                  </a:cubicBezTo>
                  <a:cubicBezTo>
                    <a:pt x="3115" y="858"/>
                    <a:pt x="3170" y="726"/>
                    <a:pt x="3170" y="567"/>
                  </a:cubicBezTo>
                  <a:cubicBezTo>
                    <a:pt x="3170" y="410"/>
                    <a:pt x="3114" y="276"/>
                    <a:pt x="3003" y="166"/>
                  </a:cubicBezTo>
                  <a:cubicBezTo>
                    <a:pt x="2894" y="56"/>
                    <a:pt x="2761" y="1"/>
                    <a:pt x="2604" y="1"/>
                  </a:cubicBezTo>
                  <a:close/>
                  <a:moveTo>
                    <a:pt x="2603" y="121"/>
                  </a:moveTo>
                  <a:cubicBezTo>
                    <a:pt x="2656" y="121"/>
                    <a:pt x="2700" y="164"/>
                    <a:pt x="2700" y="218"/>
                  </a:cubicBezTo>
                  <a:cubicBezTo>
                    <a:pt x="2700" y="271"/>
                    <a:pt x="2656" y="314"/>
                    <a:pt x="2603" y="314"/>
                  </a:cubicBezTo>
                  <a:cubicBezTo>
                    <a:pt x="2549" y="314"/>
                    <a:pt x="2506" y="271"/>
                    <a:pt x="2506" y="218"/>
                  </a:cubicBezTo>
                  <a:cubicBezTo>
                    <a:pt x="2506" y="164"/>
                    <a:pt x="2549" y="121"/>
                    <a:pt x="2603" y="121"/>
                  </a:cubicBezTo>
                  <a:close/>
                  <a:moveTo>
                    <a:pt x="2789" y="679"/>
                  </a:moveTo>
                  <a:cubicBezTo>
                    <a:pt x="2710" y="679"/>
                    <a:pt x="2710" y="679"/>
                    <a:pt x="2710" y="679"/>
                  </a:cubicBezTo>
                  <a:cubicBezTo>
                    <a:pt x="2710" y="1014"/>
                    <a:pt x="2710" y="1014"/>
                    <a:pt x="2710" y="1014"/>
                  </a:cubicBezTo>
                  <a:cubicBezTo>
                    <a:pt x="2496" y="1014"/>
                    <a:pt x="2496" y="1014"/>
                    <a:pt x="2496" y="1014"/>
                  </a:cubicBezTo>
                  <a:cubicBezTo>
                    <a:pt x="2496" y="679"/>
                    <a:pt x="2496" y="679"/>
                    <a:pt x="2496" y="679"/>
                  </a:cubicBezTo>
                  <a:cubicBezTo>
                    <a:pt x="2417" y="679"/>
                    <a:pt x="2417" y="679"/>
                    <a:pt x="2417" y="679"/>
                  </a:cubicBezTo>
                  <a:cubicBezTo>
                    <a:pt x="2417" y="396"/>
                    <a:pt x="2417" y="396"/>
                    <a:pt x="2417" y="396"/>
                  </a:cubicBezTo>
                  <a:cubicBezTo>
                    <a:pt x="2417" y="372"/>
                    <a:pt x="2437" y="352"/>
                    <a:pt x="2461" y="352"/>
                  </a:cubicBezTo>
                  <a:cubicBezTo>
                    <a:pt x="2744" y="352"/>
                    <a:pt x="2744" y="352"/>
                    <a:pt x="2744" y="352"/>
                  </a:cubicBezTo>
                  <a:cubicBezTo>
                    <a:pt x="2769" y="352"/>
                    <a:pt x="2789" y="372"/>
                    <a:pt x="2789" y="396"/>
                  </a:cubicBezTo>
                  <a:lnTo>
                    <a:pt x="2789" y="679"/>
                  </a:lnTo>
                  <a:close/>
                  <a:moveTo>
                    <a:pt x="4159" y="0"/>
                  </a:moveTo>
                  <a:cubicBezTo>
                    <a:pt x="4002" y="0"/>
                    <a:pt x="3869" y="56"/>
                    <a:pt x="3761" y="166"/>
                  </a:cubicBezTo>
                  <a:cubicBezTo>
                    <a:pt x="3731" y="197"/>
                    <a:pt x="3705" y="228"/>
                    <a:pt x="3683" y="261"/>
                  </a:cubicBezTo>
                  <a:cubicBezTo>
                    <a:pt x="3910" y="362"/>
                    <a:pt x="3910" y="362"/>
                    <a:pt x="3910" y="362"/>
                  </a:cubicBezTo>
                  <a:cubicBezTo>
                    <a:pt x="3922" y="342"/>
                    <a:pt x="3935" y="323"/>
                    <a:pt x="3949" y="306"/>
                  </a:cubicBezTo>
                  <a:cubicBezTo>
                    <a:pt x="4015" y="232"/>
                    <a:pt x="4108" y="188"/>
                    <a:pt x="4217" y="188"/>
                  </a:cubicBezTo>
                  <a:cubicBezTo>
                    <a:pt x="4287" y="188"/>
                    <a:pt x="4348" y="204"/>
                    <a:pt x="4390" y="223"/>
                  </a:cubicBezTo>
                  <a:cubicBezTo>
                    <a:pt x="4358" y="355"/>
                    <a:pt x="4358" y="355"/>
                    <a:pt x="4358" y="355"/>
                  </a:cubicBezTo>
                  <a:cubicBezTo>
                    <a:pt x="4328" y="342"/>
                    <a:pt x="4280" y="327"/>
                    <a:pt x="4229" y="327"/>
                  </a:cubicBezTo>
                  <a:cubicBezTo>
                    <a:pt x="4174" y="327"/>
                    <a:pt x="4123" y="345"/>
                    <a:pt x="4087" y="389"/>
                  </a:cubicBezTo>
                  <a:cubicBezTo>
                    <a:pt x="4077" y="400"/>
                    <a:pt x="4069" y="414"/>
                    <a:pt x="4063" y="429"/>
                  </a:cubicBezTo>
                  <a:cubicBezTo>
                    <a:pt x="4142" y="465"/>
                    <a:pt x="4142" y="465"/>
                    <a:pt x="4142" y="465"/>
                  </a:cubicBezTo>
                  <a:cubicBezTo>
                    <a:pt x="4338" y="465"/>
                    <a:pt x="4338" y="465"/>
                    <a:pt x="4338" y="465"/>
                  </a:cubicBezTo>
                  <a:cubicBezTo>
                    <a:pt x="4338" y="547"/>
                    <a:pt x="4338" y="547"/>
                    <a:pt x="4338" y="547"/>
                  </a:cubicBezTo>
                  <a:cubicBezTo>
                    <a:pt x="4328" y="547"/>
                    <a:pt x="4328" y="547"/>
                    <a:pt x="4328" y="547"/>
                  </a:cubicBezTo>
                  <a:cubicBezTo>
                    <a:pt x="4707" y="715"/>
                    <a:pt x="4707" y="715"/>
                    <a:pt x="4707" y="715"/>
                  </a:cubicBezTo>
                  <a:cubicBezTo>
                    <a:pt x="4719" y="668"/>
                    <a:pt x="4725" y="619"/>
                    <a:pt x="4725" y="567"/>
                  </a:cubicBezTo>
                  <a:cubicBezTo>
                    <a:pt x="4725" y="409"/>
                    <a:pt x="4669" y="276"/>
                    <a:pt x="4559" y="166"/>
                  </a:cubicBezTo>
                  <a:cubicBezTo>
                    <a:pt x="4449" y="56"/>
                    <a:pt x="4316" y="0"/>
                    <a:pt x="4159" y="0"/>
                  </a:cubicBezTo>
                  <a:close/>
                  <a:moveTo>
                    <a:pt x="4048" y="683"/>
                  </a:moveTo>
                  <a:cubicBezTo>
                    <a:pt x="4056" y="718"/>
                    <a:pt x="4068" y="745"/>
                    <a:pt x="4086" y="764"/>
                  </a:cubicBezTo>
                  <a:cubicBezTo>
                    <a:pt x="4123" y="806"/>
                    <a:pt x="4177" y="823"/>
                    <a:pt x="4235" y="823"/>
                  </a:cubicBezTo>
                  <a:cubicBezTo>
                    <a:pt x="4288" y="823"/>
                    <a:pt x="4343" y="806"/>
                    <a:pt x="4367" y="793"/>
                  </a:cubicBezTo>
                  <a:cubicBezTo>
                    <a:pt x="4395" y="922"/>
                    <a:pt x="4395" y="922"/>
                    <a:pt x="4395" y="922"/>
                  </a:cubicBezTo>
                  <a:cubicBezTo>
                    <a:pt x="4355" y="944"/>
                    <a:pt x="4288" y="966"/>
                    <a:pt x="4214" y="966"/>
                  </a:cubicBezTo>
                  <a:cubicBezTo>
                    <a:pt x="4101" y="966"/>
                    <a:pt x="3997" y="919"/>
                    <a:pt x="3932" y="834"/>
                  </a:cubicBezTo>
                  <a:cubicBezTo>
                    <a:pt x="3901" y="794"/>
                    <a:pt x="3878" y="745"/>
                    <a:pt x="3867" y="683"/>
                  </a:cubicBezTo>
                  <a:cubicBezTo>
                    <a:pt x="3792" y="683"/>
                    <a:pt x="3792" y="683"/>
                    <a:pt x="3792" y="683"/>
                  </a:cubicBezTo>
                  <a:cubicBezTo>
                    <a:pt x="3792" y="601"/>
                    <a:pt x="3792" y="601"/>
                    <a:pt x="3792" y="601"/>
                  </a:cubicBezTo>
                  <a:cubicBezTo>
                    <a:pt x="3855" y="601"/>
                    <a:pt x="3855" y="601"/>
                    <a:pt x="3855" y="601"/>
                  </a:cubicBezTo>
                  <a:cubicBezTo>
                    <a:pt x="3855" y="581"/>
                    <a:pt x="3855" y="581"/>
                    <a:pt x="3855" y="581"/>
                  </a:cubicBezTo>
                  <a:cubicBezTo>
                    <a:pt x="3855" y="570"/>
                    <a:pt x="3857" y="558"/>
                    <a:pt x="3857" y="547"/>
                  </a:cubicBezTo>
                  <a:cubicBezTo>
                    <a:pt x="3792" y="547"/>
                    <a:pt x="3792" y="547"/>
                    <a:pt x="3792" y="547"/>
                  </a:cubicBezTo>
                  <a:cubicBezTo>
                    <a:pt x="3792" y="465"/>
                    <a:pt x="3792" y="465"/>
                    <a:pt x="3792" y="465"/>
                  </a:cubicBezTo>
                  <a:cubicBezTo>
                    <a:pt x="3805" y="465"/>
                    <a:pt x="3805" y="465"/>
                    <a:pt x="3805" y="465"/>
                  </a:cubicBezTo>
                  <a:cubicBezTo>
                    <a:pt x="3622" y="383"/>
                    <a:pt x="3622" y="383"/>
                    <a:pt x="3622" y="383"/>
                  </a:cubicBezTo>
                  <a:cubicBezTo>
                    <a:pt x="3602" y="441"/>
                    <a:pt x="3591" y="502"/>
                    <a:pt x="3591" y="567"/>
                  </a:cubicBezTo>
                  <a:cubicBezTo>
                    <a:pt x="3591" y="720"/>
                    <a:pt x="3647" y="853"/>
                    <a:pt x="3759" y="965"/>
                  </a:cubicBezTo>
                  <a:cubicBezTo>
                    <a:pt x="3871" y="1076"/>
                    <a:pt x="4004" y="1132"/>
                    <a:pt x="4159" y="1132"/>
                  </a:cubicBezTo>
                  <a:cubicBezTo>
                    <a:pt x="4314" y="1132"/>
                    <a:pt x="4448" y="1076"/>
                    <a:pt x="4562" y="963"/>
                  </a:cubicBezTo>
                  <a:cubicBezTo>
                    <a:pt x="4600" y="926"/>
                    <a:pt x="4632" y="885"/>
                    <a:pt x="4657" y="842"/>
                  </a:cubicBezTo>
                  <a:cubicBezTo>
                    <a:pt x="4299" y="683"/>
                    <a:pt x="4299" y="683"/>
                    <a:pt x="4299" y="683"/>
                  </a:cubicBezTo>
                  <a:lnTo>
                    <a:pt x="4048" y="68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2400"/>
            </a:p>
          </p:txBody>
        </p:sp>
      </p:grpSp>
      <p:sp>
        <p:nvSpPr>
          <p:cNvPr id="20" name="Freeform 6"/>
          <p:cNvSpPr>
            <a:spLocks noChangeAspect="1" noEditPoints="1"/>
          </p:cNvSpPr>
          <p:nvPr/>
        </p:nvSpPr>
        <p:spPr bwMode="auto">
          <a:xfrm>
            <a:off x="11116801" y="6292800"/>
            <a:ext cx="757257" cy="225600"/>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chemeClr val="bg1"/>
          </a:solidFill>
          <a:ln>
            <a:noFill/>
          </a:ln>
        </p:spPr>
        <p:txBody>
          <a:bodyPr vert="horz" wrap="square" lIns="121920" tIns="60960" rIns="121920" bIns="60960" numCol="1" anchor="t" anchorCtr="0" compatLnSpc="1">
            <a:prstTxWarp prst="textNoShape">
              <a:avLst/>
            </a:prstTxWarp>
          </a:bodyPr>
          <a:lstStyle/>
          <a:p>
            <a:endParaRPr lang="nl-NL" sz="2400" dirty="0"/>
          </a:p>
        </p:txBody>
      </p:sp>
      <p:sp>
        <p:nvSpPr>
          <p:cNvPr id="2" name="Tekstvak 1"/>
          <p:cNvSpPr txBox="1"/>
          <p:nvPr/>
        </p:nvSpPr>
        <p:spPr>
          <a:xfrm>
            <a:off x="623391" y="3429001"/>
            <a:ext cx="510076" cy="461665"/>
          </a:xfrm>
          <a:prstGeom prst="rect">
            <a:avLst/>
          </a:prstGeom>
          <a:noFill/>
        </p:spPr>
        <p:txBody>
          <a:bodyPr wrap="none" rtlCol="0">
            <a:spAutoFit/>
          </a:bodyPr>
          <a:lstStyle/>
          <a:p>
            <a:r>
              <a:rPr kumimoji="0" lang="nl-NL" sz="24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 </a:t>
            </a:r>
            <a:endParaRPr lang="nl-NL" sz="2400" dirty="0"/>
          </a:p>
        </p:txBody>
      </p:sp>
      <p:sp>
        <p:nvSpPr>
          <p:cNvPr id="5" name="Tijdelijke aanduiding voor tekst 4"/>
          <p:cNvSpPr>
            <a:spLocks noGrp="1"/>
          </p:cNvSpPr>
          <p:nvPr>
            <p:ph type="body" sz="quarter" idx="11" hasCustomPrompt="1"/>
          </p:nvPr>
        </p:nvSpPr>
        <p:spPr>
          <a:xfrm>
            <a:off x="1007435" y="3483200"/>
            <a:ext cx="2880320" cy="384043"/>
          </a:xfrm>
        </p:spPr>
        <p:txBody>
          <a:bodyPr/>
          <a:lstStyle>
            <a:lvl1pPr>
              <a:defRPr sz="2400">
                <a:solidFill>
                  <a:schemeClr val="bg1"/>
                </a:solidFill>
              </a:defRPr>
            </a:lvl1pPr>
          </a:lstStyle>
          <a:p>
            <a:pPr lvl="0"/>
            <a:r>
              <a:rPr lang="nl-NL" dirty="0"/>
              <a:t>&lt;Naam&gt;</a:t>
            </a:r>
          </a:p>
        </p:txBody>
      </p:sp>
      <p:sp>
        <p:nvSpPr>
          <p:cNvPr id="6" name="Tekstvak 5"/>
          <p:cNvSpPr txBox="1"/>
          <p:nvPr/>
        </p:nvSpPr>
        <p:spPr>
          <a:xfrm>
            <a:off x="3791744" y="3470036"/>
            <a:ext cx="6432715" cy="379656"/>
          </a:xfrm>
          <a:prstGeom prst="rect">
            <a:avLst/>
          </a:prstGeom>
          <a:noFill/>
        </p:spPr>
        <p:txBody>
          <a:bodyPr wrap="square" rtlCol="0">
            <a:spAutoFit/>
          </a:bodyPr>
          <a:lstStyle/>
          <a:p>
            <a:pPr lvl="0"/>
            <a:r>
              <a:rPr kumimoji="0" lang="nl-NL" sz="1867"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 Boom uitgevers Amsterdam BV</a:t>
            </a:r>
            <a:endParaRPr lang="nl-NL" sz="2400" dirty="0"/>
          </a:p>
        </p:txBody>
      </p:sp>
      <p:sp>
        <p:nvSpPr>
          <p:cNvPr id="12" name="Tijdelijke aanduiding voor dianummer 5"/>
          <p:cNvSpPr txBox="1">
            <a:spLocks/>
          </p:cNvSpPr>
          <p:nvPr/>
        </p:nvSpPr>
        <p:spPr>
          <a:xfrm>
            <a:off x="290368" y="6278697"/>
            <a:ext cx="1296169" cy="365040"/>
          </a:xfrm>
          <a:prstGeom prst="rect">
            <a:avLst/>
          </a:prstGeom>
        </p:spPr>
        <p:txBody>
          <a:bodyPr vert="horz" lIns="0" tIns="0" rIns="0" bIns="0" rtlCol="0" anchor="ctr">
            <a:noAutofit/>
          </a:bodyPr>
          <a:lstStyle>
            <a:defPPr>
              <a:defRPr lang="nl-NL"/>
            </a:defPPr>
            <a:lvl1pPr marL="0" algn="r" defTabSz="914400" rtl="0" eaLnBrk="1" latinLnBrk="0" hangingPunct="1">
              <a:defRPr sz="1100" kern="1200">
                <a:solidFill>
                  <a:schemeClr val="accent1"/>
                </a:solidFill>
                <a:latin typeface="Calibri" panose="020F050202020403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nl-NL" sz="1467" noProof="1"/>
              <a:t>pagina  </a:t>
            </a:r>
            <a:fld id="{1336C48C-F87C-4E4B-81EF-5027B17D1F61}" type="slidenum">
              <a:rPr lang="nl-NL" sz="1467" noProof="1" smtClean="0"/>
              <a:pPr algn="l"/>
              <a:t>‹nr.›</a:t>
            </a:fld>
            <a:endParaRPr lang="nl-NL" sz="1467" noProof="1"/>
          </a:p>
        </p:txBody>
      </p:sp>
    </p:spTree>
    <p:extLst>
      <p:ext uri="{BB962C8B-B14F-4D97-AF65-F5344CB8AC3E}">
        <p14:creationId xmlns:p14="http://schemas.microsoft.com/office/powerpoint/2010/main" val="35840791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Rechthoek 12"/>
          <p:cNvSpPr/>
          <p:nvPr/>
        </p:nvSpPr>
        <p:spPr>
          <a:xfrm>
            <a:off x="0" y="0"/>
            <a:ext cx="12193587" cy="665845"/>
          </a:xfrm>
          <a:prstGeom prst="rect">
            <a:avLst/>
          </a:prstGeom>
          <a:solidFill>
            <a:srgbClr val="005DAA"/>
          </a:solidFill>
          <a:ln w="25400" cap="flat" cmpd="sng" algn="ctr">
            <a:noFill/>
            <a:prstDash val="solid"/>
          </a:ln>
          <a:effectLst/>
        </p:spPr>
        <p:txBody>
          <a:bodyPr lIns="91428" tIns="45713" rIns="91428" bIns="45713" rtlCol="0" anchor="ctr"/>
          <a:lstStyle/>
          <a:p>
            <a:pPr marL="0" marR="0" lvl="0" indent="0" algn="ctr" defTabSz="914377" eaLnBrk="1" fontAlgn="auto" latinLnBrk="0" hangingPunct="1">
              <a:lnSpc>
                <a:spcPct val="100000"/>
              </a:lnSpc>
              <a:spcBef>
                <a:spcPts val="0"/>
              </a:spcBef>
              <a:spcAft>
                <a:spcPts val="0"/>
              </a:spcAft>
              <a:buClrTx/>
              <a:buSzTx/>
              <a:buFontTx/>
              <a:buNone/>
              <a:tabLst/>
              <a:defRPr/>
            </a:pPr>
            <a:endParaRPr kumimoji="0" lang="nl-NL" sz="1867" b="0" i="0" u="none" strike="noStrike" kern="0" cap="none" spc="0" normalizeH="0" baseline="0" noProof="0" dirty="0">
              <a:ln>
                <a:noFill/>
              </a:ln>
              <a:solidFill>
                <a:prstClr val="white"/>
              </a:solidFill>
              <a:effectLst/>
              <a:uLnTx/>
              <a:uFillTx/>
              <a:latin typeface="Calibri"/>
              <a:ea typeface="+mn-ea"/>
              <a:cs typeface="+mn-cs"/>
            </a:endParaRPr>
          </a:p>
        </p:txBody>
      </p:sp>
      <p:sp>
        <p:nvSpPr>
          <p:cNvPr id="15" name="Tijdelijke aanduiding voor tekst 2"/>
          <p:cNvSpPr>
            <a:spLocks noGrp="1"/>
          </p:cNvSpPr>
          <p:nvPr>
            <p:ph type="body" idx="1"/>
          </p:nvPr>
        </p:nvSpPr>
        <p:spPr>
          <a:xfrm>
            <a:off x="1106523" y="2152497"/>
            <a:ext cx="10441359" cy="3815116"/>
          </a:xfrm>
          <a:prstGeom prst="rect">
            <a:avLst/>
          </a:prstGeom>
        </p:spPr>
        <p:txBody>
          <a:bodyPr vert="horz" lIns="0" tIns="0" rIns="0" bIns="0" rtlCol="0">
            <a:noAutofit/>
          </a:bodyPr>
          <a:lstStyle/>
          <a:p>
            <a:pPr marL="250819" marR="0" lvl="0" indent="-250819" algn="l" defTabSz="914377" rtl="0" eaLnBrk="1" fontAlgn="auto" latinLnBrk="0" hangingPunct="1">
              <a:lnSpc>
                <a:spcPct val="108000"/>
              </a:lnSpc>
              <a:spcBef>
                <a:spcPts val="0"/>
              </a:spcBef>
              <a:spcAft>
                <a:spcPts val="0"/>
              </a:spcAft>
              <a:buClr>
                <a:srgbClr val="005DAA"/>
              </a:buClr>
              <a:buSzPct val="80000"/>
              <a:buFont typeface="Wingdings 2" panose="05020102010507070707" pitchFamily="18" charset="2"/>
              <a:buChar char=""/>
              <a:tabLst/>
              <a:defRPr/>
            </a:pPr>
            <a:r>
              <a:rPr kumimoji="0" lang="nl-NL" sz="1867" b="0" i="0" u="none" strike="noStrike" kern="1200" cap="none" spc="0" normalizeH="0" baseline="0" noProof="1">
                <a:ln>
                  <a:noFill/>
                </a:ln>
                <a:solidFill>
                  <a:prstClr val="black"/>
                </a:solidFill>
                <a:effectLst/>
                <a:uLnTx/>
                <a:uFillTx/>
                <a:latin typeface="+mn-lt"/>
                <a:ea typeface="+mn-ea"/>
                <a:cs typeface="+mn-cs"/>
              </a:rPr>
              <a:t>Klik om de modelstijlen te bewerken</a:t>
            </a:r>
          </a:p>
          <a:p>
            <a:pPr marL="503987" marR="0" lvl="1" indent="-250819" algn="l" defTabSz="914377" rtl="0" eaLnBrk="1" fontAlgn="auto" latinLnBrk="0" hangingPunct="1">
              <a:lnSpc>
                <a:spcPct val="108000"/>
              </a:lnSpc>
              <a:spcBef>
                <a:spcPts val="0"/>
              </a:spcBef>
              <a:spcAft>
                <a:spcPts val="0"/>
              </a:spcAft>
              <a:buClr>
                <a:srgbClr val="005DAA"/>
              </a:buClr>
              <a:buSzTx/>
              <a:buFont typeface="Calibri" panose="020F0502020204030204" pitchFamily="34" charset="0"/>
              <a:buChar char="–"/>
              <a:tabLst/>
              <a:defRPr/>
            </a:pPr>
            <a:r>
              <a:rPr kumimoji="0" lang="nl-NL" sz="1867" b="0" i="0" u="none" strike="noStrike" kern="1200" cap="none" spc="0" normalizeH="0" baseline="0" noProof="1">
                <a:ln>
                  <a:noFill/>
                </a:ln>
                <a:solidFill>
                  <a:prstClr val="black"/>
                </a:solidFill>
                <a:effectLst/>
                <a:uLnTx/>
                <a:uFillTx/>
                <a:latin typeface="+mn-lt"/>
                <a:ea typeface="+mn-ea"/>
                <a:cs typeface="+mn-cs"/>
              </a:rPr>
              <a:t>Tweede niveau</a:t>
            </a:r>
          </a:p>
          <a:p>
            <a:pPr marL="755981" marR="0" lvl="2" indent="-250819" algn="l" defTabSz="914377" rtl="0" eaLnBrk="1" fontAlgn="auto" latinLnBrk="0" hangingPunct="1">
              <a:lnSpc>
                <a:spcPct val="108000"/>
              </a:lnSpc>
              <a:spcBef>
                <a:spcPts val="0"/>
              </a:spcBef>
              <a:spcAft>
                <a:spcPts val="0"/>
              </a:spcAft>
              <a:buClr>
                <a:srgbClr val="005DAA"/>
              </a:buClr>
              <a:buSzTx/>
              <a:buFont typeface="Calibri Light" panose="020F0302020204030204" pitchFamily="34" charset="0"/>
              <a:buChar char="•"/>
              <a:tabLst/>
              <a:defRPr/>
            </a:pPr>
            <a:r>
              <a:rPr kumimoji="0" lang="nl-NL" sz="1867" b="0" i="0" u="none" strike="noStrike" kern="1200" cap="none" spc="0" normalizeH="0" baseline="0" noProof="1">
                <a:ln>
                  <a:noFill/>
                </a:ln>
                <a:solidFill>
                  <a:prstClr val="black"/>
                </a:solidFill>
                <a:effectLst/>
                <a:uLnTx/>
                <a:uFillTx/>
                <a:latin typeface="+mn-lt"/>
                <a:ea typeface="+mn-ea"/>
                <a:cs typeface="+mn-cs"/>
              </a:rPr>
              <a:t>Derde niveau</a:t>
            </a:r>
          </a:p>
          <a:p>
            <a:pPr marL="0" marR="0" lvl="3" indent="0" algn="l" defTabSz="914377" rtl="0" eaLnBrk="1" fontAlgn="auto" latinLnBrk="0" hangingPunct="1">
              <a:lnSpc>
                <a:spcPct val="108000"/>
              </a:lnSpc>
              <a:spcBef>
                <a:spcPts val="0"/>
              </a:spcBef>
              <a:spcAft>
                <a:spcPts val="0"/>
              </a:spcAft>
              <a:buClrTx/>
              <a:buSzTx/>
              <a:buFont typeface="Arial" pitchFamily="34" charset="0"/>
              <a:buNone/>
              <a:tabLst/>
              <a:defRPr/>
            </a:pPr>
            <a:r>
              <a:rPr kumimoji="0" lang="nl-NL" sz="1867" b="1" i="0" u="none" strike="noStrike" kern="1200" cap="none" spc="0" normalizeH="0" baseline="0" noProof="1">
                <a:ln>
                  <a:noFill/>
                </a:ln>
                <a:solidFill>
                  <a:prstClr val="black"/>
                </a:solidFill>
                <a:effectLst/>
                <a:uLnTx/>
                <a:uFillTx/>
                <a:latin typeface="Calibri" panose="020F0502020204030204" pitchFamily="34" charset="0"/>
                <a:ea typeface="+mn-ea"/>
                <a:cs typeface="+mn-cs"/>
              </a:rPr>
              <a:t>Vierde niveau</a:t>
            </a:r>
          </a:p>
          <a:p>
            <a:pPr marL="0" marR="0" lvl="4" indent="0" algn="l" defTabSz="914377" rtl="0" eaLnBrk="1" fontAlgn="auto" latinLnBrk="0" hangingPunct="1">
              <a:lnSpc>
                <a:spcPct val="108000"/>
              </a:lnSpc>
              <a:spcBef>
                <a:spcPts val="0"/>
              </a:spcBef>
              <a:spcAft>
                <a:spcPts val="0"/>
              </a:spcAft>
              <a:buClrTx/>
              <a:buSzTx/>
              <a:buFont typeface="Arial" pitchFamily="34" charset="0"/>
              <a:buNone/>
              <a:tabLst/>
              <a:defRPr/>
            </a:pPr>
            <a:r>
              <a:rPr kumimoji="0" lang="nl-NL" sz="1867" b="0" i="0" u="none" strike="noStrike" kern="1200" cap="none" spc="0" normalizeH="0" baseline="0" noProof="1">
                <a:ln>
                  <a:noFill/>
                </a:ln>
                <a:solidFill>
                  <a:prstClr val="black"/>
                </a:solidFill>
                <a:effectLst/>
                <a:uLnTx/>
                <a:uFillTx/>
                <a:latin typeface="+mn-lt"/>
                <a:ea typeface="+mn-ea"/>
                <a:cs typeface="+mn-cs"/>
              </a:rPr>
              <a:t>Vijfde niveau</a:t>
            </a:r>
          </a:p>
          <a:p>
            <a:pPr marL="251994" marR="0" lvl="5" indent="0" algn="l" defTabSz="914377" rtl="0" eaLnBrk="1" fontAlgn="auto" latinLnBrk="0" hangingPunct="1">
              <a:lnSpc>
                <a:spcPct val="108000"/>
              </a:lnSpc>
              <a:spcBef>
                <a:spcPts val="0"/>
              </a:spcBef>
              <a:spcAft>
                <a:spcPts val="0"/>
              </a:spcAft>
              <a:buClrTx/>
              <a:buSzTx/>
              <a:buFont typeface="Arial" pitchFamily="34" charset="0"/>
              <a:buNone/>
              <a:tabLst/>
              <a:defRPr/>
            </a:pPr>
            <a:r>
              <a:rPr kumimoji="0" lang="nl-NL" sz="1867" b="0" i="0" u="none" strike="noStrike" kern="1200" cap="none" spc="0" normalizeH="0" baseline="0" noProof="1">
                <a:ln>
                  <a:noFill/>
                </a:ln>
                <a:solidFill>
                  <a:prstClr val="black"/>
                </a:solidFill>
                <a:effectLst/>
                <a:uLnTx/>
                <a:uFillTx/>
                <a:latin typeface="+mn-lt"/>
                <a:ea typeface="+mn-ea"/>
                <a:cs typeface="+mn-cs"/>
              </a:rPr>
              <a:t>Zesde niveau</a:t>
            </a:r>
          </a:p>
          <a:p>
            <a:pPr marL="467988" marR="0" lvl="6" indent="0" algn="l" defTabSz="914377" rtl="0" eaLnBrk="1" fontAlgn="auto" latinLnBrk="0" hangingPunct="1">
              <a:lnSpc>
                <a:spcPct val="108000"/>
              </a:lnSpc>
              <a:spcBef>
                <a:spcPts val="0"/>
              </a:spcBef>
              <a:spcAft>
                <a:spcPts val="0"/>
              </a:spcAft>
              <a:buClrTx/>
              <a:buSzTx/>
              <a:buFont typeface="Arial" pitchFamily="34" charset="0"/>
              <a:buNone/>
              <a:tabLst/>
              <a:defRPr/>
            </a:pPr>
            <a:r>
              <a:rPr kumimoji="0" lang="nl-NL" sz="1867" b="0" i="0" u="none" strike="noStrike" kern="1200" cap="none" spc="0" normalizeH="0" baseline="0" noProof="1">
                <a:ln>
                  <a:noFill/>
                </a:ln>
                <a:solidFill>
                  <a:prstClr val="black"/>
                </a:solidFill>
                <a:effectLst/>
                <a:uLnTx/>
                <a:uFillTx/>
                <a:latin typeface="+mn-lt"/>
                <a:ea typeface="+mn-ea"/>
                <a:cs typeface="+mn-cs"/>
              </a:rPr>
              <a:t>Zevende niveau</a:t>
            </a:r>
          </a:p>
          <a:p>
            <a:pPr marL="683983" marR="0" lvl="7" indent="0" algn="l" defTabSz="914377" rtl="0" eaLnBrk="1" fontAlgn="auto" latinLnBrk="0" hangingPunct="1">
              <a:lnSpc>
                <a:spcPct val="108000"/>
              </a:lnSpc>
              <a:spcBef>
                <a:spcPts val="0"/>
              </a:spcBef>
              <a:spcAft>
                <a:spcPts val="0"/>
              </a:spcAft>
              <a:buClrTx/>
              <a:buSzTx/>
              <a:buFont typeface="Arial" pitchFamily="34" charset="0"/>
              <a:buNone/>
              <a:tabLst/>
              <a:defRPr/>
            </a:pPr>
            <a:r>
              <a:rPr kumimoji="0" lang="nl-NL" sz="1867" b="0" i="0" u="none" strike="noStrike" kern="1200" cap="none" spc="0" normalizeH="0" baseline="0" noProof="1">
                <a:ln>
                  <a:noFill/>
                </a:ln>
                <a:solidFill>
                  <a:prstClr val="black"/>
                </a:solidFill>
                <a:effectLst/>
                <a:uLnTx/>
                <a:uFillTx/>
                <a:latin typeface="+mn-lt"/>
                <a:ea typeface="+mn-ea"/>
                <a:cs typeface="+mn-cs"/>
              </a:rPr>
              <a:t>Achtste niveau</a:t>
            </a:r>
          </a:p>
          <a:p>
            <a:pPr marL="0" marR="0" lvl="8" indent="0" algn="l" defTabSz="914377" rtl="0" eaLnBrk="1" fontAlgn="auto" latinLnBrk="0" hangingPunct="1">
              <a:lnSpc>
                <a:spcPct val="108000"/>
              </a:lnSpc>
              <a:spcBef>
                <a:spcPts val="0"/>
              </a:spcBef>
              <a:spcAft>
                <a:spcPts val="0"/>
              </a:spcAft>
              <a:buClrTx/>
              <a:buSzTx/>
              <a:buFont typeface="Arial" pitchFamily="34" charset="0"/>
              <a:buNone/>
              <a:tabLst/>
              <a:defRPr/>
            </a:pPr>
            <a:r>
              <a:rPr kumimoji="0" lang="nl-NL" sz="1867" b="0" i="0" u="none" strike="noStrike" kern="1200" cap="none" spc="0" normalizeH="0" baseline="0" noProof="1">
                <a:ln>
                  <a:noFill/>
                </a:ln>
                <a:solidFill>
                  <a:prstClr val="black"/>
                </a:solidFill>
                <a:effectLst/>
                <a:uLnTx/>
                <a:uFillTx/>
                <a:latin typeface="+mn-lt"/>
                <a:ea typeface="+mn-ea"/>
                <a:cs typeface="+mn-cs"/>
              </a:rPr>
              <a:t>Negende niveau</a:t>
            </a:r>
          </a:p>
        </p:txBody>
      </p:sp>
      <p:sp>
        <p:nvSpPr>
          <p:cNvPr id="17" name="Freeform 6"/>
          <p:cNvSpPr>
            <a:spLocks noEditPoints="1"/>
          </p:cNvSpPr>
          <p:nvPr/>
        </p:nvSpPr>
        <p:spPr bwMode="auto">
          <a:xfrm>
            <a:off x="11118711" y="6292995"/>
            <a:ext cx="762099" cy="226960"/>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rgbClr val="005DAA"/>
          </a:solidFill>
          <a:ln>
            <a:noFill/>
          </a:ln>
        </p:spPr>
        <p:txBody>
          <a:bodyPr vert="horz" wrap="square" lIns="91428" tIns="45713" rIns="91428" bIns="45713" numCol="1" anchor="t" anchorCtr="0" compatLnSpc="1">
            <a:prstTxWarp prst="textNoShape">
              <a:avLst/>
            </a:prstTxWarp>
          </a:bodyPr>
          <a:lstStyle/>
          <a:p>
            <a:endParaRPr lang="nl-NL" sz="2400" dirty="0"/>
          </a:p>
        </p:txBody>
      </p:sp>
      <p:sp>
        <p:nvSpPr>
          <p:cNvPr id="18" name="Tijdelijke aanduiding voor titel 1"/>
          <p:cNvSpPr>
            <a:spLocks noGrp="1"/>
          </p:cNvSpPr>
          <p:nvPr>
            <p:ph type="title"/>
          </p:nvPr>
        </p:nvSpPr>
        <p:spPr>
          <a:xfrm>
            <a:off x="1106523" y="1007968"/>
            <a:ext cx="10441359" cy="938003"/>
          </a:xfrm>
          <a:prstGeom prst="rect">
            <a:avLst/>
          </a:prstGeom>
        </p:spPr>
        <p:txBody>
          <a:bodyPr vert="horz" lIns="0" tIns="0" rIns="0" bIns="0" rtlCol="0" anchor="b">
            <a:noAutofit/>
          </a:bodyPr>
          <a:lstStyle/>
          <a:p>
            <a:r>
              <a:rPr lang="nl-NL" noProof="1"/>
              <a:t>Klik om de stijl te bewerken</a:t>
            </a:r>
          </a:p>
        </p:txBody>
      </p:sp>
    </p:spTree>
    <p:extLst>
      <p:ext uri="{BB962C8B-B14F-4D97-AF65-F5344CB8AC3E}">
        <p14:creationId xmlns:p14="http://schemas.microsoft.com/office/powerpoint/2010/main" val="9302992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xStyles>
    <p:titleStyle>
      <a:lvl1pPr algn="l" defTabSz="914377" rtl="0" eaLnBrk="1" latinLnBrk="0" hangingPunct="1">
        <a:spcBef>
          <a:spcPct val="0"/>
        </a:spcBef>
        <a:buNone/>
        <a:defRPr sz="4000" kern="1200">
          <a:solidFill>
            <a:srgbClr val="005DAA"/>
          </a:solidFill>
          <a:latin typeface="Calibri Light" panose="020F0302020204030204" pitchFamily="34" charset="0"/>
          <a:ea typeface="+mj-ea"/>
          <a:cs typeface="+mj-cs"/>
        </a:defRPr>
      </a:lvl1pPr>
    </p:titleStyle>
    <p:bodyStyle>
      <a:lvl1pPr marL="250819" marR="0" indent="-250819" algn="l" defTabSz="914377" rtl="0" eaLnBrk="1" fontAlgn="auto" latinLnBrk="0" hangingPunct="1">
        <a:lnSpc>
          <a:spcPct val="108000"/>
        </a:lnSpc>
        <a:spcBef>
          <a:spcPts val="0"/>
        </a:spcBef>
        <a:spcAft>
          <a:spcPts val="0"/>
        </a:spcAft>
        <a:buClr>
          <a:srgbClr val="005DAA"/>
        </a:buClr>
        <a:buSzPct val="80000"/>
        <a:buFont typeface="Wingdings 2" panose="05020102010507070707" pitchFamily="18" charset="2"/>
        <a:buChar char=""/>
        <a:tabLst/>
        <a:defRPr sz="1867" kern="1200">
          <a:solidFill>
            <a:schemeClr val="tx1"/>
          </a:solidFill>
          <a:latin typeface="+mn-lt"/>
          <a:ea typeface="+mn-ea"/>
          <a:cs typeface="+mn-cs"/>
        </a:defRPr>
      </a:lvl1pPr>
      <a:lvl2pPr marL="503987" marR="0" indent="-250819" algn="l" defTabSz="914377" rtl="0" eaLnBrk="1" fontAlgn="auto" latinLnBrk="0" hangingPunct="1">
        <a:lnSpc>
          <a:spcPct val="108000"/>
        </a:lnSpc>
        <a:spcBef>
          <a:spcPts val="0"/>
        </a:spcBef>
        <a:spcAft>
          <a:spcPts val="0"/>
        </a:spcAft>
        <a:buClr>
          <a:srgbClr val="005DAA"/>
        </a:buClr>
        <a:buSzTx/>
        <a:buFont typeface="Calibri" panose="020F0502020204030204" pitchFamily="34" charset="0"/>
        <a:buChar char="–"/>
        <a:tabLst/>
        <a:defRPr sz="1867" kern="1200">
          <a:solidFill>
            <a:schemeClr val="tx1"/>
          </a:solidFill>
          <a:latin typeface="+mn-lt"/>
          <a:ea typeface="+mn-ea"/>
          <a:cs typeface="+mn-cs"/>
        </a:defRPr>
      </a:lvl2pPr>
      <a:lvl3pPr marL="755981" marR="0" indent="-250819" algn="l" defTabSz="914377" rtl="0" eaLnBrk="1" fontAlgn="auto" latinLnBrk="0" hangingPunct="1">
        <a:lnSpc>
          <a:spcPct val="108000"/>
        </a:lnSpc>
        <a:spcBef>
          <a:spcPts val="0"/>
        </a:spcBef>
        <a:spcAft>
          <a:spcPts val="0"/>
        </a:spcAft>
        <a:buClr>
          <a:srgbClr val="005DAA"/>
        </a:buClr>
        <a:buSzTx/>
        <a:buFont typeface="Calibri Light" panose="020F0302020204030204" pitchFamily="34" charset="0"/>
        <a:buChar char="•"/>
        <a:tabLst/>
        <a:defRPr sz="1867" kern="1200">
          <a:solidFill>
            <a:schemeClr val="tx1"/>
          </a:solidFill>
          <a:latin typeface="+mn-lt"/>
          <a:ea typeface="+mn-ea"/>
          <a:cs typeface="+mn-cs"/>
        </a:defRPr>
      </a:lvl3pPr>
      <a:lvl4pPr marL="0" marR="0" indent="0" algn="l" defTabSz="914377" rtl="0" eaLnBrk="1" fontAlgn="auto" latinLnBrk="0" hangingPunct="1">
        <a:lnSpc>
          <a:spcPct val="108000"/>
        </a:lnSpc>
        <a:spcBef>
          <a:spcPts val="0"/>
        </a:spcBef>
        <a:spcAft>
          <a:spcPts val="0"/>
        </a:spcAft>
        <a:buClrTx/>
        <a:buSzTx/>
        <a:buFont typeface="Arial" pitchFamily="34" charset="0"/>
        <a:buNone/>
        <a:tabLst/>
        <a:defRPr sz="2000" kern="1200">
          <a:solidFill>
            <a:schemeClr val="tx1"/>
          </a:solidFill>
          <a:latin typeface="+mn-lt"/>
          <a:ea typeface="+mn-ea"/>
          <a:cs typeface="+mn-cs"/>
        </a:defRPr>
      </a:lvl4pPr>
      <a:lvl5pPr marL="0" marR="0" indent="0" algn="l" defTabSz="914377" rtl="0" eaLnBrk="1" fontAlgn="auto" latinLnBrk="0" hangingPunct="1">
        <a:lnSpc>
          <a:spcPct val="108000"/>
        </a:lnSpc>
        <a:spcBef>
          <a:spcPts val="0"/>
        </a:spcBef>
        <a:spcAft>
          <a:spcPts val="0"/>
        </a:spcAft>
        <a:buClrTx/>
        <a:buSzTx/>
        <a:buFont typeface="Arial" pitchFamily="34" charset="0"/>
        <a:buNone/>
        <a:tabLst/>
        <a:defRPr sz="2000" kern="1200">
          <a:solidFill>
            <a:schemeClr val="tx1"/>
          </a:solidFill>
          <a:latin typeface="+mn-lt"/>
          <a:ea typeface="+mn-ea"/>
          <a:cs typeface="+mn-cs"/>
        </a:defRPr>
      </a:lvl5pPr>
      <a:lvl6pPr marL="251994" marR="0" indent="0" algn="l" defTabSz="914377" rtl="0" eaLnBrk="1" fontAlgn="auto" latinLnBrk="0" hangingPunct="1">
        <a:lnSpc>
          <a:spcPct val="108000"/>
        </a:lnSpc>
        <a:spcBef>
          <a:spcPts val="0"/>
        </a:spcBef>
        <a:spcAft>
          <a:spcPts val="0"/>
        </a:spcAft>
        <a:buClrTx/>
        <a:buSzTx/>
        <a:buFont typeface="Arial" pitchFamily="34" charset="0"/>
        <a:buNone/>
        <a:tabLst/>
        <a:defRPr sz="2000" kern="1200">
          <a:solidFill>
            <a:schemeClr val="tx1"/>
          </a:solidFill>
          <a:latin typeface="+mn-lt"/>
          <a:ea typeface="+mn-ea"/>
          <a:cs typeface="+mn-cs"/>
        </a:defRPr>
      </a:lvl6pPr>
      <a:lvl7pPr marL="467988" marR="0" indent="0" algn="l" defTabSz="914377" rtl="0" eaLnBrk="1" fontAlgn="auto" latinLnBrk="0" hangingPunct="1">
        <a:lnSpc>
          <a:spcPct val="108000"/>
        </a:lnSpc>
        <a:spcBef>
          <a:spcPts val="0"/>
        </a:spcBef>
        <a:spcAft>
          <a:spcPts val="0"/>
        </a:spcAft>
        <a:buClrTx/>
        <a:buSzTx/>
        <a:buFont typeface="Arial" pitchFamily="34" charset="0"/>
        <a:buNone/>
        <a:tabLst/>
        <a:defRPr sz="2000" kern="1200">
          <a:solidFill>
            <a:schemeClr val="tx1"/>
          </a:solidFill>
          <a:latin typeface="+mn-lt"/>
          <a:ea typeface="+mn-ea"/>
          <a:cs typeface="+mn-cs"/>
        </a:defRPr>
      </a:lvl7pPr>
      <a:lvl8pPr marL="683983" marR="0" indent="0" algn="l" defTabSz="914377" rtl="0" eaLnBrk="1" fontAlgn="auto" latinLnBrk="0" hangingPunct="1">
        <a:lnSpc>
          <a:spcPct val="108000"/>
        </a:lnSpc>
        <a:spcBef>
          <a:spcPts val="0"/>
        </a:spcBef>
        <a:spcAft>
          <a:spcPts val="0"/>
        </a:spcAft>
        <a:buClrTx/>
        <a:buSzTx/>
        <a:buFont typeface="Arial" pitchFamily="34" charset="0"/>
        <a:buNone/>
        <a:tabLst/>
        <a:defRPr sz="2000" kern="1200">
          <a:solidFill>
            <a:schemeClr val="tx1"/>
          </a:solidFill>
          <a:latin typeface="+mn-lt"/>
          <a:ea typeface="+mn-ea"/>
          <a:cs typeface="+mn-cs"/>
        </a:defRPr>
      </a:lvl8pPr>
      <a:lvl9pPr marL="0" marR="0" indent="0" algn="l" defTabSz="914377" rtl="0" eaLnBrk="1" fontAlgn="auto" latinLnBrk="0" hangingPunct="1">
        <a:lnSpc>
          <a:spcPct val="108000"/>
        </a:lnSpc>
        <a:spcBef>
          <a:spcPts val="0"/>
        </a:spcBef>
        <a:spcAft>
          <a:spcPts val="0"/>
        </a:spcAft>
        <a:buClrTx/>
        <a:buSzTx/>
        <a:buFont typeface="Arial" pitchFamily="34" charset="0"/>
        <a:buNone/>
        <a:tabLst/>
        <a:defRPr sz="2000" kern="1200">
          <a:solidFill>
            <a:schemeClr val="tx1"/>
          </a:solidFill>
          <a:latin typeface="+mn-lt"/>
          <a:ea typeface="+mn-ea"/>
          <a:cs typeface="+mn-cs"/>
        </a:defRPr>
      </a:lvl9pPr>
    </p:bodyStyle>
    <p:otherStyle>
      <a:defPPr>
        <a:defRPr lang="nl-NL"/>
      </a:defPPr>
      <a:lvl1pPr marL="0" algn="l" defTabSz="914377" rtl="0" eaLnBrk="1" latinLnBrk="0" hangingPunct="1">
        <a:defRPr sz="1867" kern="1200">
          <a:solidFill>
            <a:schemeClr val="tx1"/>
          </a:solidFill>
          <a:latin typeface="+mn-lt"/>
          <a:ea typeface="+mn-ea"/>
          <a:cs typeface="+mn-cs"/>
        </a:defRPr>
      </a:lvl1pPr>
      <a:lvl2pPr marL="457189" algn="l" defTabSz="914377" rtl="0" eaLnBrk="1" latinLnBrk="0" hangingPunct="1">
        <a:defRPr sz="1867" kern="1200">
          <a:solidFill>
            <a:schemeClr val="tx1"/>
          </a:solidFill>
          <a:latin typeface="+mn-lt"/>
          <a:ea typeface="+mn-ea"/>
          <a:cs typeface="+mn-cs"/>
        </a:defRPr>
      </a:lvl2pPr>
      <a:lvl3pPr marL="914377" algn="l" defTabSz="914377" rtl="0" eaLnBrk="1" latinLnBrk="0" hangingPunct="1">
        <a:defRPr sz="1867" kern="1200">
          <a:solidFill>
            <a:schemeClr val="tx1"/>
          </a:solidFill>
          <a:latin typeface="+mn-lt"/>
          <a:ea typeface="+mn-ea"/>
          <a:cs typeface="+mn-cs"/>
        </a:defRPr>
      </a:lvl3pPr>
      <a:lvl4pPr marL="1371566" algn="l" defTabSz="914377" rtl="0" eaLnBrk="1" latinLnBrk="0" hangingPunct="1">
        <a:defRPr sz="1867" kern="1200">
          <a:solidFill>
            <a:schemeClr val="tx1"/>
          </a:solidFill>
          <a:latin typeface="+mn-lt"/>
          <a:ea typeface="+mn-ea"/>
          <a:cs typeface="+mn-cs"/>
        </a:defRPr>
      </a:lvl4pPr>
      <a:lvl5pPr marL="1828754" algn="l" defTabSz="914377" rtl="0" eaLnBrk="1" latinLnBrk="0" hangingPunct="1">
        <a:defRPr sz="1867" kern="1200">
          <a:solidFill>
            <a:schemeClr val="tx1"/>
          </a:solidFill>
          <a:latin typeface="+mn-lt"/>
          <a:ea typeface="+mn-ea"/>
          <a:cs typeface="+mn-cs"/>
        </a:defRPr>
      </a:lvl5pPr>
      <a:lvl6pPr marL="2285943" algn="l" defTabSz="914377" rtl="0" eaLnBrk="1" latinLnBrk="0" hangingPunct="1">
        <a:defRPr sz="1867" kern="1200">
          <a:solidFill>
            <a:schemeClr val="tx1"/>
          </a:solidFill>
          <a:latin typeface="+mn-lt"/>
          <a:ea typeface="+mn-ea"/>
          <a:cs typeface="+mn-cs"/>
        </a:defRPr>
      </a:lvl6pPr>
      <a:lvl7pPr marL="2743131" algn="l" defTabSz="914377" rtl="0" eaLnBrk="1" latinLnBrk="0" hangingPunct="1">
        <a:defRPr sz="1867" kern="1200">
          <a:solidFill>
            <a:schemeClr val="tx1"/>
          </a:solidFill>
          <a:latin typeface="+mn-lt"/>
          <a:ea typeface="+mn-ea"/>
          <a:cs typeface="+mn-cs"/>
        </a:defRPr>
      </a:lvl7pPr>
      <a:lvl8pPr marL="3200320" algn="l" defTabSz="914377" rtl="0" eaLnBrk="1" latinLnBrk="0" hangingPunct="1">
        <a:defRPr sz="1867" kern="1200">
          <a:solidFill>
            <a:schemeClr val="tx1"/>
          </a:solidFill>
          <a:latin typeface="+mn-lt"/>
          <a:ea typeface="+mn-ea"/>
          <a:cs typeface="+mn-cs"/>
        </a:defRPr>
      </a:lvl8pPr>
      <a:lvl9pPr marL="3657509" algn="l" defTabSz="914377" rtl="0" eaLnBrk="1" latinLnBrk="0" hangingPunct="1">
        <a:defRPr sz="186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eenvandaag.nl/binnenland/32547/dag_van_de_palliatieve_zorg"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hyperlink" Target="http://www.sciencephoto.com/images/download_wm_image.html/M715576-Preparing_an_injection-SPL.jpg?id=777150576"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sciencephoto.com/images/download_wm_image.html/E439009-Artwork:_Palaeolithic_skeleton_from_Sunghir,Russia-SPL.jpg?id=69439000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georgemolenaar.reislogger.nl/foto/crematie"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576CD42D-3660-4A76-AD78-1D806518F255}"/>
              </a:ext>
            </a:extLst>
          </p:cNvPr>
          <p:cNvSpPr>
            <a:spLocks noGrp="1"/>
          </p:cNvSpPr>
          <p:nvPr>
            <p:ph type="ctrTitle"/>
          </p:nvPr>
        </p:nvSpPr>
        <p:spPr>
          <a:xfrm>
            <a:off x="1086036" y="186268"/>
            <a:ext cx="8497107" cy="2556934"/>
          </a:xfrm>
        </p:spPr>
        <p:txBody>
          <a:bodyPr/>
          <a:lstStyle/>
          <a:p>
            <a:pPr fontAlgn="ctr">
              <a:lnSpc>
                <a:spcPct val="100000"/>
              </a:lnSpc>
            </a:pPr>
            <a:r>
              <a:rPr lang="nl-NL" dirty="0"/>
              <a:t>Levensfasen</a:t>
            </a:r>
            <a:br>
              <a:rPr lang="nl-NL" dirty="0"/>
            </a:br>
            <a:r>
              <a:rPr lang="nl-NL" dirty="0"/>
              <a:t>De ontwikkelingspsychologie van de mens</a:t>
            </a:r>
          </a:p>
        </p:txBody>
      </p:sp>
      <p:sp>
        <p:nvSpPr>
          <p:cNvPr id="5" name="Ondertitel 2">
            <a:extLst>
              <a:ext uri="{FF2B5EF4-FFF2-40B4-BE49-F238E27FC236}">
                <a16:creationId xmlns:a16="http://schemas.microsoft.com/office/drawing/2014/main" id="{44FFA414-CF5B-460E-ABBE-AE727F7B3A20}"/>
              </a:ext>
            </a:extLst>
          </p:cNvPr>
          <p:cNvSpPr>
            <a:spLocks noGrp="1"/>
          </p:cNvSpPr>
          <p:nvPr>
            <p:ph type="subTitle" idx="1"/>
          </p:nvPr>
        </p:nvSpPr>
        <p:spPr>
          <a:xfrm>
            <a:off x="1087341" y="2904277"/>
            <a:ext cx="8497107" cy="973887"/>
          </a:xfrm>
        </p:spPr>
        <p:txBody>
          <a:bodyPr/>
          <a:lstStyle/>
          <a:p>
            <a:r>
              <a:rPr lang="nl-NL" dirty="0"/>
              <a:t>Hoofdstuk 10 De dood</a:t>
            </a:r>
          </a:p>
          <a:p>
            <a:endParaRPr lang="nl-NL" dirty="0"/>
          </a:p>
        </p:txBody>
      </p:sp>
    </p:spTree>
    <p:extLst>
      <p:ext uri="{BB962C8B-B14F-4D97-AF65-F5344CB8AC3E}">
        <p14:creationId xmlns:p14="http://schemas.microsoft.com/office/powerpoint/2010/main" val="14537828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6FAB0CDA-3F0B-52C3-2E02-9056197FB206}"/>
              </a:ext>
            </a:extLst>
          </p:cNvPr>
          <p:cNvSpPr>
            <a:spLocks noGrp="1"/>
          </p:cNvSpPr>
          <p:nvPr>
            <p:ph type="body" sz="quarter" idx="13"/>
          </p:nvPr>
        </p:nvSpPr>
        <p:spPr/>
        <p:txBody>
          <a:bodyPr/>
          <a:lstStyle/>
          <a:p>
            <a:r>
              <a:rPr lang="nl-NL" dirty="0"/>
              <a:t>Hoofdstuk 10 De dood</a:t>
            </a:r>
          </a:p>
        </p:txBody>
      </p:sp>
      <p:sp>
        <p:nvSpPr>
          <p:cNvPr id="3" name="Tijdelijke aanduiding voor tekst 2">
            <a:extLst>
              <a:ext uri="{FF2B5EF4-FFF2-40B4-BE49-F238E27FC236}">
                <a16:creationId xmlns:a16="http://schemas.microsoft.com/office/drawing/2014/main" id="{7B226170-02AF-8614-C774-5916F3D0EDC6}"/>
              </a:ext>
            </a:extLst>
          </p:cNvPr>
          <p:cNvSpPr>
            <a:spLocks noGrp="1"/>
          </p:cNvSpPr>
          <p:nvPr>
            <p:ph type="body" sz="quarter" idx="14"/>
          </p:nvPr>
        </p:nvSpPr>
        <p:spPr/>
        <p:txBody>
          <a:bodyPr/>
          <a:lstStyle/>
          <a:p>
            <a:r>
              <a:rPr lang="nl-NL" dirty="0"/>
              <a:t>Na een suïcide moeten nabestaanden verder en dat is extra moeilijk.</a:t>
            </a:r>
          </a:p>
          <a:p>
            <a:r>
              <a:rPr lang="nl-NL" dirty="0"/>
              <a:t>Kwaadheid en schuldgevoel vaak aan de orde.</a:t>
            </a:r>
          </a:p>
          <a:p>
            <a:endParaRPr lang="nl-NL" dirty="0"/>
          </a:p>
          <a:p>
            <a:endParaRPr lang="nl-NL" dirty="0"/>
          </a:p>
          <a:p>
            <a:r>
              <a:rPr lang="nl-NL" dirty="0"/>
              <a:t>Vragen blijven over waarop je als nabestaanden geen antwoord krijgt…</a:t>
            </a:r>
          </a:p>
        </p:txBody>
      </p:sp>
      <p:sp>
        <p:nvSpPr>
          <p:cNvPr id="4" name="Tijdelijke aanduiding voor tekst 3">
            <a:extLst>
              <a:ext uri="{FF2B5EF4-FFF2-40B4-BE49-F238E27FC236}">
                <a16:creationId xmlns:a16="http://schemas.microsoft.com/office/drawing/2014/main" id="{28C41C7F-13BB-0182-ED3E-9A9ABFD31EDF}"/>
              </a:ext>
            </a:extLst>
          </p:cNvPr>
          <p:cNvSpPr>
            <a:spLocks noGrp="1"/>
          </p:cNvSpPr>
          <p:nvPr>
            <p:ph type="body" sz="quarter" idx="15"/>
          </p:nvPr>
        </p:nvSpPr>
        <p:spPr/>
        <p:txBody>
          <a:bodyPr/>
          <a:lstStyle/>
          <a:p>
            <a:r>
              <a:rPr lang="nl-NL" dirty="0"/>
              <a:t>Suïcide </a:t>
            </a:r>
          </a:p>
        </p:txBody>
      </p:sp>
    </p:spTree>
    <p:extLst>
      <p:ext uri="{BB962C8B-B14F-4D97-AF65-F5344CB8AC3E}">
        <p14:creationId xmlns:p14="http://schemas.microsoft.com/office/powerpoint/2010/main" val="7060917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309AFC8E-CEC2-32FD-D1EC-2733265F5123}"/>
              </a:ext>
            </a:extLst>
          </p:cNvPr>
          <p:cNvSpPr>
            <a:spLocks noGrp="1"/>
          </p:cNvSpPr>
          <p:nvPr>
            <p:ph type="body" sz="quarter" idx="13"/>
          </p:nvPr>
        </p:nvSpPr>
        <p:spPr/>
        <p:txBody>
          <a:bodyPr/>
          <a:lstStyle/>
          <a:p>
            <a:r>
              <a:rPr lang="nl-NL" dirty="0"/>
              <a:t>Hoofdstuk 10 De dood </a:t>
            </a:r>
          </a:p>
        </p:txBody>
      </p:sp>
      <p:sp>
        <p:nvSpPr>
          <p:cNvPr id="3" name="Tijdelijke aanduiding voor tekst 2">
            <a:extLst>
              <a:ext uri="{FF2B5EF4-FFF2-40B4-BE49-F238E27FC236}">
                <a16:creationId xmlns:a16="http://schemas.microsoft.com/office/drawing/2014/main" id="{0663D13C-1F24-E050-77B6-D818A23AE500}"/>
              </a:ext>
            </a:extLst>
          </p:cNvPr>
          <p:cNvSpPr>
            <a:spLocks noGrp="1"/>
          </p:cNvSpPr>
          <p:nvPr>
            <p:ph type="body" sz="quarter" idx="14"/>
          </p:nvPr>
        </p:nvSpPr>
        <p:spPr/>
        <p:txBody>
          <a:bodyPr/>
          <a:lstStyle/>
          <a:p>
            <a:r>
              <a:rPr lang="nl-NL" dirty="0"/>
              <a:t>BDE’s komen veelvuldig voor. Dat kan in elke fase van het leven.</a:t>
            </a:r>
          </a:p>
          <a:p>
            <a:r>
              <a:rPr lang="nl-NL" dirty="0"/>
              <a:t>Tijdens coma, ernstig bloedverlies, ongeluk etc.</a:t>
            </a:r>
          </a:p>
          <a:p>
            <a:endParaRPr lang="nl-NL" dirty="0"/>
          </a:p>
          <a:p>
            <a:endParaRPr lang="nl-NL" dirty="0"/>
          </a:p>
          <a:p>
            <a:r>
              <a:rPr lang="nl-NL" dirty="0"/>
              <a:t>Ervaringen als een grot, een tunnel, licht, vervreemding, een reis door je leven worden waargenomen. Verklaringen zijn als die van chemische processen in de hersenen als van het daadwerkelijk ervaren   hebben van een hiernamaals worden nog steeds onderzocht…</a:t>
            </a:r>
          </a:p>
          <a:p>
            <a:endParaRPr lang="nl-NL" dirty="0"/>
          </a:p>
          <a:p>
            <a:r>
              <a:rPr lang="nl-NL" dirty="0"/>
              <a:t>Hoe verklaren jullie dit? </a:t>
            </a:r>
          </a:p>
          <a:p>
            <a:endParaRPr lang="nl-NL" dirty="0"/>
          </a:p>
          <a:p>
            <a:endParaRPr lang="nl-NL" dirty="0"/>
          </a:p>
        </p:txBody>
      </p:sp>
      <p:sp>
        <p:nvSpPr>
          <p:cNvPr id="4" name="Tijdelijke aanduiding voor tekst 3">
            <a:extLst>
              <a:ext uri="{FF2B5EF4-FFF2-40B4-BE49-F238E27FC236}">
                <a16:creationId xmlns:a16="http://schemas.microsoft.com/office/drawing/2014/main" id="{7293B6EC-4F34-8D86-CC38-66ABF9039619}"/>
              </a:ext>
            </a:extLst>
          </p:cNvPr>
          <p:cNvSpPr>
            <a:spLocks noGrp="1"/>
          </p:cNvSpPr>
          <p:nvPr>
            <p:ph type="body" sz="quarter" idx="15"/>
          </p:nvPr>
        </p:nvSpPr>
        <p:spPr/>
        <p:txBody>
          <a:bodyPr/>
          <a:lstStyle/>
          <a:p>
            <a:r>
              <a:rPr lang="nl-NL" dirty="0"/>
              <a:t>Bijna-doodervaringen</a:t>
            </a:r>
          </a:p>
        </p:txBody>
      </p:sp>
    </p:spTree>
    <p:extLst>
      <p:ext uri="{BB962C8B-B14F-4D97-AF65-F5344CB8AC3E}">
        <p14:creationId xmlns:p14="http://schemas.microsoft.com/office/powerpoint/2010/main" val="16717565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CF633B35-470F-9910-D445-7FAAC9251D0D}"/>
              </a:ext>
            </a:extLst>
          </p:cNvPr>
          <p:cNvSpPr>
            <a:spLocks noGrp="1"/>
          </p:cNvSpPr>
          <p:nvPr>
            <p:ph type="body" sz="quarter" idx="13"/>
          </p:nvPr>
        </p:nvSpPr>
        <p:spPr/>
        <p:txBody>
          <a:bodyPr/>
          <a:lstStyle/>
          <a:p>
            <a:r>
              <a:rPr lang="nl-NL" dirty="0"/>
              <a:t>Hoofdstuk 10 De dood</a:t>
            </a:r>
          </a:p>
        </p:txBody>
      </p:sp>
      <p:sp>
        <p:nvSpPr>
          <p:cNvPr id="3" name="Tijdelijke aanduiding voor tekst 2">
            <a:extLst>
              <a:ext uri="{FF2B5EF4-FFF2-40B4-BE49-F238E27FC236}">
                <a16:creationId xmlns:a16="http://schemas.microsoft.com/office/drawing/2014/main" id="{83F5BCDC-5BDD-BDEA-8D62-2D2E8A2758EF}"/>
              </a:ext>
            </a:extLst>
          </p:cNvPr>
          <p:cNvSpPr>
            <a:spLocks noGrp="1"/>
          </p:cNvSpPr>
          <p:nvPr>
            <p:ph type="body" sz="quarter" idx="14"/>
          </p:nvPr>
        </p:nvSpPr>
        <p:spPr/>
        <p:txBody>
          <a:bodyPr/>
          <a:lstStyle/>
          <a:p>
            <a:r>
              <a:rPr lang="nl-NL" sz="2400" dirty="0"/>
              <a:t>‘Vlijmscherp voel je het verlies van gedeelde woorden, van uitdrukkingen, plaagstootjes, sluipweggetjes, malligheden, quasi terechtwijzingen, amoureuze kanttekeningen- al die vage toespelingen zo rijk aan herinneringen, maar van nul en generlei waarde aan een buitenstaander uitgelegd’. </a:t>
            </a:r>
          </a:p>
          <a:p>
            <a:endParaRPr lang="nl-NL" sz="2400" dirty="0"/>
          </a:p>
          <a:p>
            <a:r>
              <a:rPr lang="nl-NL" sz="2400" dirty="0"/>
              <a:t>Herkenbaar? </a:t>
            </a:r>
          </a:p>
        </p:txBody>
      </p:sp>
      <p:sp>
        <p:nvSpPr>
          <p:cNvPr id="4" name="Tijdelijke aanduiding voor tekst 3">
            <a:extLst>
              <a:ext uri="{FF2B5EF4-FFF2-40B4-BE49-F238E27FC236}">
                <a16:creationId xmlns:a16="http://schemas.microsoft.com/office/drawing/2014/main" id="{D873CC8F-D4AF-C1AB-E8F0-42B7AC121A06}"/>
              </a:ext>
            </a:extLst>
          </p:cNvPr>
          <p:cNvSpPr>
            <a:spLocks noGrp="1"/>
          </p:cNvSpPr>
          <p:nvPr>
            <p:ph type="body" sz="quarter" idx="15"/>
          </p:nvPr>
        </p:nvSpPr>
        <p:spPr/>
        <p:txBody>
          <a:bodyPr/>
          <a:lstStyle/>
          <a:p>
            <a:r>
              <a:rPr lang="nl-NL" dirty="0"/>
              <a:t>Barnes</a:t>
            </a:r>
          </a:p>
        </p:txBody>
      </p:sp>
    </p:spTree>
    <p:extLst>
      <p:ext uri="{BB962C8B-B14F-4D97-AF65-F5344CB8AC3E}">
        <p14:creationId xmlns:p14="http://schemas.microsoft.com/office/powerpoint/2010/main" val="34663461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14958C3C-8480-0730-E4F1-3B268EFC4260}"/>
              </a:ext>
            </a:extLst>
          </p:cNvPr>
          <p:cNvSpPr>
            <a:spLocks noGrp="1"/>
          </p:cNvSpPr>
          <p:nvPr>
            <p:ph type="body" sz="quarter" idx="13"/>
          </p:nvPr>
        </p:nvSpPr>
        <p:spPr/>
        <p:txBody>
          <a:bodyPr/>
          <a:lstStyle/>
          <a:p>
            <a:r>
              <a:rPr lang="nl-NL" dirty="0"/>
              <a:t>Hoofstuk 10 De dood</a:t>
            </a:r>
          </a:p>
        </p:txBody>
      </p:sp>
      <p:sp>
        <p:nvSpPr>
          <p:cNvPr id="3" name="Tijdelijke aanduiding voor tekst 2">
            <a:extLst>
              <a:ext uri="{FF2B5EF4-FFF2-40B4-BE49-F238E27FC236}">
                <a16:creationId xmlns:a16="http://schemas.microsoft.com/office/drawing/2014/main" id="{C4E07B37-6F59-3329-958F-DC012DCF173E}"/>
              </a:ext>
            </a:extLst>
          </p:cNvPr>
          <p:cNvSpPr>
            <a:spLocks noGrp="1"/>
          </p:cNvSpPr>
          <p:nvPr>
            <p:ph type="body" sz="quarter" idx="14"/>
          </p:nvPr>
        </p:nvSpPr>
        <p:spPr/>
        <p:txBody>
          <a:bodyPr/>
          <a:lstStyle/>
          <a:p>
            <a:r>
              <a:rPr lang="nl-NL" dirty="0"/>
              <a:t>Rouwen verloopt bij iedereen op dezelfde manier</a:t>
            </a:r>
          </a:p>
          <a:p>
            <a:endParaRPr lang="nl-NL" dirty="0"/>
          </a:p>
          <a:p>
            <a:r>
              <a:rPr lang="nl-NL" dirty="0"/>
              <a:t>Als je aan een kind niets merkt, qua rouwproces,  hoef je er toch ook geen aandacht aan te besteden?</a:t>
            </a:r>
          </a:p>
          <a:p>
            <a:endParaRPr lang="nl-NL" dirty="0"/>
          </a:p>
        </p:txBody>
      </p:sp>
      <p:sp>
        <p:nvSpPr>
          <p:cNvPr id="4" name="Tijdelijke aanduiding voor tekst 3">
            <a:extLst>
              <a:ext uri="{FF2B5EF4-FFF2-40B4-BE49-F238E27FC236}">
                <a16:creationId xmlns:a16="http://schemas.microsoft.com/office/drawing/2014/main" id="{0CE2B448-1225-0BA3-A936-5783025271D3}"/>
              </a:ext>
            </a:extLst>
          </p:cNvPr>
          <p:cNvSpPr>
            <a:spLocks noGrp="1"/>
          </p:cNvSpPr>
          <p:nvPr>
            <p:ph type="body" sz="quarter" idx="15"/>
          </p:nvPr>
        </p:nvSpPr>
        <p:spPr/>
        <p:txBody>
          <a:bodyPr/>
          <a:lstStyle/>
          <a:p>
            <a:r>
              <a:rPr lang="nl-NL" dirty="0"/>
              <a:t>Proef-</a:t>
            </a:r>
            <a:r>
              <a:rPr lang="nl-NL" dirty="0" err="1"/>
              <a:t>toetsvragen</a:t>
            </a:r>
            <a:r>
              <a:rPr lang="nl-NL" dirty="0"/>
              <a:t> …</a:t>
            </a:r>
          </a:p>
        </p:txBody>
      </p:sp>
    </p:spTree>
    <p:extLst>
      <p:ext uri="{BB962C8B-B14F-4D97-AF65-F5344CB8AC3E}">
        <p14:creationId xmlns:p14="http://schemas.microsoft.com/office/powerpoint/2010/main" val="2254720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1"/>
          </p:nvPr>
        </p:nvSpPr>
        <p:spPr/>
        <p:txBody>
          <a:bodyPr/>
          <a:lstStyle/>
          <a:p>
            <a:r>
              <a:rPr lang="nl-NL" dirty="0" err="1"/>
              <a:t>Maryke</a:t>
            </a:r>
            <a:r>
              <a:rPr lang="nl-NL" dirty="0"/>
              <a:t> Tieleman</a:t>
            </a:r>
          </a:p>
          <a:p>
            <a:endParaRPr lang="nl-NL" dirty="0"/>
          </a:p>
        </p:txBody>
      </p:sp>
    </p:spTree>
    <p:extLst>
      <p:ext uri="{BB962C8B-B14F-4D97-AF65-F5344CB8AC3E}">
        <p14:creationId xmlns:p14="http://schemas.microsoft.com/office/powerpoint/2010/main" val="2690745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5AAA180A-F462-DCF4-28E0-072E2462C194}"/>
              </a:ext>
            </a:extLst>
          </p:cNvPr>
          <p:cNvSpPr>
            <a:spLocks noGrp="1"/>
          </p:cNvSpPr>
          <p:nvPr>
            <p:ph type="body" sz="quarter" idx="13"/>
          </p:nvPr>
        </p:nvSpPr>
        <p:spPr/>
        <p:txBody>
          <a:bodyPr/>
          <a:lstStyle/>
          <a:p>
            <a:r>
              <a:rPr lang="nl-NL" dirty="0"/>
              <a:t>Hoofdstuk 10 De dood</a:t>
            </a:r>
          </a:p>
        </p:txBody>
      </p:sp>
      <p:sp>
        <p:nvSpPr>
          <p:cNvPr id="3" name="Tijdelijke aanduiding voor tekst 2">
            <a:extLst>
              <a:ext uri="{FF2B5EF4-FFF2-40B4-BE49-F238E27FC236}">
                <a16:creationId xmlns:a16="http://schemas.microsoft.com/office/drawing/2014/main" id="{63281A86-37F0-0713-7903-9328F9849737}"/>
              </a:ext>
            </a:extLst>
          </p:cNvPr>
          <p:cNvSpPr>
            <a:spLocks noGrp="1"/>
          </p:cNvSpPr>
          <p:nvPr>
            <p:ph type="body" sz="quarter" idx="14"/>
          </p:nvPr>
        </p:nvSpPr>
        <p:spPr/>
        <p:txBody>
          <a:bodyPr/>
          <a:lstStyle/>
          <a:p>
            <a:r>
              <a:rPr lang="nl-NL" dirty="0"/>
              <a:t>Vroeger eenvoudige waarnemingen:</a:t>
            </a:r>
          </a:p>
          <a:p>
            <a:pPr lvl="1"/>
            <a:r>
              <a:rPr lang="nl-NL" dirty="0"/>
              <a:t>Hart controleren</a:t>
            </a:r>
          </a:p>
          <a:p>
            <a:pPr lvl="1"/>
            <a:r>
              <a:rPr lang="nl-NL" dirty="0"/>
              <a:t>Polsslag controleren</a:t>
            </a:r>
          </a:p>
          <a:p>
            <a:pPr lvl="1"/>
            <a:r>
              <a:rPr lang="nl-NL" dirty="0"/>
              <a:t>Stoppen met ademhalen vaststellen</a:t>
            </a:r>
          </a:p>
          <a:p>
            <a:pPr marL="0" indent="0">
              <a:buNone/>
            </a:pPr>
            <a:endParaRPr lang="nl-NL" dirty="0"/>
          </a:p>
          <a:p>
            <a:endParaRPr lang="nl-NL" dirty="0"/>
          </a:p>
          <a:p>
            <a:r>
              <a:rPr lang="nl-NL" dirty="0"/>
              <a:t>Ethiek: Mag iemand van dertig dood die veel drinkt en eenzaam en depressief is, of iemand van tachtig die volop in het leven staat? We staan tegenwoordig voor dit soort keuzes, bijvoorbeeld voor het transplanteren van een hart.</a:t>
            </a:r>
          </a:p>
        </p:txBody>
      </p:sp>
      <p:sp>
        <p:nvSpPr>
          <p:cNvPr id="4" name="Tijdelijke aanduiding voor tekst 3">
            <a:extLst>
              <a:ext uri="{FF2B5EF4-FFF2-40B4-BE49-F238E27FC236}">
                <a16:creationId xmlns:a16="http://schemas.microsoft.com/office/drawing/2014/main" id="{05207F5C-91EF-85BB-53C8-FF317868F4CD}"/>
              </a:ext>
            </a:extLst>
          </p:cNvPr>
          <p:cNvSpPr>
            <a:spLocks noGrp="1"/>
          </p:cNvSpPr>
          <p:nvPr>
            <p:ph type="body" sz="quarter" idx="15"/>
          </p:nvPr>
        </p:nvSpPr>
        <p:spPr/>
        <p:txBody>
          <a:bodyPr/>
          <a:lstStyle/>
          <a:p>
            <a:r>
              <a:rPr lang="nl-NL" dirty="0"/>
              <a:t>Constatering van de dood </a:t>
            </a:r>
          </a:p>
        </p:txBody>
      </p:sp>
    </p:spTree>
    <p:extLst>
      <p:ext uri="{BB962C8B-B14F-4D97-AF65-F5344CB8AC3E}">
        <p14:creationId xmlns:p14="http://schemas.microsoft.com/office/powerpoint/2010/main" val="3328085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68525385-3BD0-D09E-0A30-2BC2A5A69529}"/>
              </a:ext>
            </a:extLst>
          </p:cNvPr>
          <p:cNvSpPr>
            <a:spLocks noGrp="1"/>
          </p:cNvSpPr>
          <p:nvPr>
            <p:ph type="body" sz="quarter" idx="13"/>
          </p:nvPr>
        </p:nvSpPr>
        <p:spPr/>
        <p:txBody>
          <a:bodyPr/>
          <a:lstStyle/>
          <a:p>
            <a:r>
              <a:rPr lang="nl-NL" dirty="0"/>
              <a:t>Hoofdstuk 10 De dood</a:t>
            </a:r>
          </a:p>
        </p:txBody>
      </p:sp>
      <p:sp>
        <p:nvSpPr>
          <p:cNvPr id="3" name="Tijdelijke aanduiding voor tekst 2">
            <a:extLst>
              <a:ext uri="{FF2B5EF4-FFF2-40B4-BE49-F238E27FC236}">
                <a16:creationId xmlns:a16="http://schemas.microsoft.com/office/drawing/2014/main" id="{5A5BF987-1190-1099-88B2-8CA5289ED496}"/>
              </a:ext>
            </a:extLst>
          </p:cNvPr>
          <p:cNvSpPr>
            <a:spLocks noGrp="1"/>
          </p:cNvSpPr>
          <p:nvPr>
            <p:ph type="body" sz="quarter" idx="14"/>
          </p:nvPr>
        </p:nvSpPr>
        <p:spPr/>
        <p:txBody>
          <a:bodyPr/>
          <a:lstStyle/>
          <a:p>
            <a:r>
              <a:rPr lang="nl-NL" dirty="0"/>
              <a:t>Kwestie van doorleven, uiten van emoties en uiteindelijk de draad van het leven weer oppakken. </a:t>
            </a:r>
          </a:p>
          <a:p>
            <a:r>
              <a:rPr lang="nl-NL" dirty="0"/>
              <a:t>Duurt: enkele maanden tot een paar jaar.</a:t>
            </a:r>
          </a:p>
          <a:p>
            <a:r>
              <a:rPr lang="nl-NL" dirty="0"/>
              <a:t>Verschijnselen: </a:t>
            </a:r>
          </a:p>
          <a:p>
            <a:pPr lvl="1"/>
            <a:r>
              <a:rPr lang="nl-NL" dirty="0"/>
              <a:t>Lusteloosheid</a:t>
            </a:r>
          </a:p>
          <a:p>
            <a:pPr lvl="1"/>
            <a:r>
              <a:rPr lang="nl-NL" dirty="0"/>
              <a:t>Vermoeidheid</a:t>
            </a:r>
          </a:p>
          <a:p>
            <a:pPr lvl="1"/>
            <a:r>
              <a:rPr lang="nl-NL" dirty="0"/>
              <a:t>Slaapproblemen</a:t>
            </a:r>
          </a:p>
          <a:p>
            <a:pPr lvl="1"/>
            <a:r>
              <a:rPr lang="nl-NL" dirty="0"/>
              <a:t>Spanning </a:t>
            </a:r>
          </a:p>
          <a:p>
            <a:endParaRPr lang="nl-NL" dirty="0"/>
          </a:p>
          <a:p>
            <a:r>
              <a:rPr lang="nl-NL" dirty="0"/>
              <a:t>Emotionele reacties:</a:t>
            </a:r>
          </a:p>
          <a:p>
            <a:pPr lvl="1"/>
            <a:r>
              <a:rPr lang="nl-NL" dirty="0"/>
              <a:t>Angst</a:t>
            </a:r>
          </a:p>
          <a:p>
            <a:pPr lvl="1"/>
            <a:r>
              <a:rPr lang="nl-NL" dirty="0"/>
              <a:t>Schuldgevoel</a:t>
            </a:r>
          </a:p>
          <a:p>
            <a:pPr lvl="1"/>
            <a:r>
              <a:rPr lang="nl-NL" dirty="0"/>
              <a:t>Spanning, verwarring </a:t>
            </a:r>
          </a:p>
          <a:p>
            <a:pPr marL="0" indent="0">
              <a:buNone/>
            </a:pPr>
            <a:endParaRPr lang="nl-NL" dirty="0"/>
          </a:p>
        </p:txBody>
      </p:sp>
      <p:sp>
        <p:nvSpPr>
          <p:cNvPr id="4" name="Tijdelijke aanduiding voor tekst 3">
            <a:extLst>
              <a:ext uri="{FF2B5EF4-FFF2-40B4-BE49-F238E27FC236}">
                <a16:creationId xmlns:a16="http://schemas.microsoft.com/office/drawing/2014/main" id="{F10CC82A-D2C2-68F8-669F-F0B25E95BE3D}"/>
              </a:ext>
            </a:extLst>
          </p:cNvPr>
          <p:cNvSpPr>
            <a:spLocks noGrp="1"/>
          </p:cNvSpPr>
          <p:nvPr>
            <p:ph type="body" sz="quarter" idx="15"/>
          </p:nvPr>
        </p:nvSpPr>
        <p:spPr/>
        <p:txBody>
          <a:bodyPr/>
          <a:lstStyle/>
          <a:p>
            <a:r>
              <a:rPr lang="nl-NL" dirty="0"/>
              <a:t>Rouwen</a:t>
            </a:r>
          </a:p>
        </p:txBody>
      </p:sp>
    </p:spTree>
    <p:extLst>
      <p:ext uri="{BB962C8B-B14F-4D97-AF65-F5344CB8AC3E}">
        <p14:creationId xmlns:p14="http://schemas.microsoft.com/office/powerpoint/2010/main" val="4125352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7F9A20F9-40CF-09CD-E679-0AA19FA44C7A}"/>
              </a:ext>
            </a:extLst>
          </p:cNvPr>
          <p:cNvSpPr>
            <a:spLocks noGrp="1"/>
          </p:cNvSpPr>
          <p:nvPr>
            <p:ph type="body" sz="quarter" idx="13"/>
          </p:nvPr>
        </p:nvSpPr>
        <p:spPr/>
        <p:txBody>
          <a:bodyPr/>
          <a:lstStyle/>
          <a:p>
            <a:r>
              <a:rPr lang="nl-NL" dirty="0"/>
              <a:t>Hoofdstuk 10 De dood</a:t>
            </a:r>
          </a:p>
        </p:txBody>
      </p:sp>
      <p:sp>
        <p:nvSpPr>
          <p:cNvPr id="3" name="Tijdelijke aanduiding voor tekst 2">
            <a:extLst>
              <a:ext uri="{FF2B5EF4-FFF2-40B4-BE49-F238E27FC236}">
                <a16:creationId xmlns:a16="http://schemas.microsoft.com/office/drawing/2014/main" id="{BF915947-FFBE-DD04-EF5F-A4917EFD147B}"/>
              </a:ext>
            </a:extLst>
          </p:cNvPr>
          <p:cNvSpPr>
            <a:spLocks noGrp="1"/>
          </p:cNvSpPr>
          <p:nvPr>
            <p:ph type="body" sz="quarter" idx="14"/>
          </p:nvPr>
        </p:nvSpPr>
        <p:spPr/>
        <p:txBody>
          <a:bodyPr/>
          <a:lstStyle/>
          <a:p>
            <a:r>
              <a:rPr lang="nl-NL" dirty="0"/>
              <a:t>Vier rouwtaken: </a:t>
            </a:r>
          </a:p>
          <a:p>
            <a:pPr lvl="1"/>
            <a:r>
              <a:rPr lang="nl-NL" dirty="0"/>
              <a:t>Realiteit van verlies aanvaarden</a:t>
            </a:r>
          </a:p>
          <a:p>
            <a:pPr lvl="1"/>
            <a:r>
              <a:rPr lang="nl-NL" dirty="0"/>
              <a:t>Doorleven van pijn en verdriet</a:t>
            </a:r>
          </a:p>
          <a:p>
            <a:pPr lvl="1"/>
            <a:r>
              <a:rPr lang="nl-NL" dirty="0"/>
              <a:t>Aanpassen aan een nieuw leven</a:t>
            </a:r>
          </a:p>
          <a:p>
            <a:pPr lvl="1"/>
            <a:r>
              <a:rPr lang="nl-NL" dirty="0"/>
              <a:t>De draad weer oppakken</a:t>
            </a:r>
          </a:p>
        </p:txBody>
      </p:sp>
      <p:sp>
        <p:nvSpPr>
          <p:cNvPr id="4" name="Tijdelijke aanduiding voor tekst 3">
            <a:extLst>
              <a:ext uri="{FF2B5EF4-FFF2-40B4-BE49-F238E27FC236}">
                <a16:creationId xmlns:a16="http://schemas.microsoft.com/office/drawing/2014/main" id="{88FBEF1C-2800-CECC-B4C3-34F76CF662A1}"/>
              </a:ext>
            </a:extLst>
          </p:cNvPr>
          <p:cNvSpPr>
            <a:spLocks noGrp="1"/>
          </p:cNvSpPr>
          <p:nvPr>
            <p:ph type="body" sz="quarter" idx="15"/>
          </p:nvPr>
        </p:nvSpPr>
        <p:spPr/>
        <p:txBody>
          <a:bodyPr/>
          <a:lstStyle/>
          <a:p>
            <a:r>
              <a:rPr lang="nl-NL" dirty="0"/>
              <a:t>Worden (1982)</a:t>
            </a:r>
          </a:p>
        </p:txBody>
      </p:sp>
    </p:spTree>
    <p:extLst>
      <p:ext uri="{BB962C8B-B14F-4D97-AF65-F5344CB8AC3E}">
        <p14:creationId xmlns:p14="http://schemas.microsoft.com/office/powerpoint/2010/main" val="2892347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CB742D76-C973-9997-4D75-EBB092EF75CB}"/>
              </a:ext>
            </a:extLst>
          </p:cNvPr>
          <p:cNvSpPr>
            <a:spLocks noGrp="1"/>
          </p:cNvSpPr>
          <p:nvPr>
            <p:ph type="body" sz="quarter" idx="13"/>
          </p:nvPr>
        </p:nvSpPr>
        <p:spPr/>
        <p:txBody>
          <a:bodyPr/>
          <a:lstStyle/>
          <a:p>
            <a:r>
              <a:rPr lang="nl-NL" dirty="0"/>
              <a:t>Hoofdstuk 10 De dood</a:t>
            </a:r>
          </a:p>
        </p:txBody>
      </p:sp>
      <p:sp>
        <p:nvSpPr>
          <p:cNvPr id="3" name="Tijdelijke aanduiding voor tekst 2">
            <a:extLst>
              <a:ext uri="{FF2B5EF4-FFF2-40B4-BE49-F238E27FC236}">
                <a16:creationId xmlns:a16="http://schemas.microsoft.com/office/drawing/2014/main" id="{864AE846-D252-301A-AAEA-9A22EFF33454}"/>
              </a:ext>
            </a:extLst>
          </p:cNvPr>
          <p:cNvSpPr>
            <a:spLocks noGrp="1"/>
          </p:cNvSpPr>
          <p:nvPr>
            <p:ph type="body" sz="quarter" idx="14"/>
          </p:nvPr>
        </p:nvSpPr>
        <p:spPr/>
        <p:txBody>
          <a:bodyPr/>
          <a:lstStyle/>
          <a:p>
            <a:r>
              <a:rPr lang="nl-NL" dirty="0"/>
              <a:t>Kinderen blijven soms bij overlijden ouder langer in de ontkenningsfase.</a:t>
            </a:r>
          </a:p>
          <a:p>
            <a:r>
              <a:rPr lang="nl-NL" dirty="0"/>
              <a:t>Wrok tegen de ouder die nog wel leeft.</a:t>
            </a:r>
          </a:p>
          <a:p>
            <a:r>
              <a:rPr lang="nl-NL" dirty="0"/>
              <a:t>Verwerken in stukjes.</a:t>
            </a:r>
          </a:p>
          <a:p>
            <a:r>
              <a:rPr lang="nl-NL" dirty="0"/>
              <a:t>Wel nodig, anders depressie of angstgevoel op de loer. </a:t>
            </a:r>
          </a:p>
        </p:txBody>
      </p:sp>
      <p:sp>
        <p:nvSpPr>
          <p:cNvPr id="4" name="Tijdelijke aanduiding voor tekst 3">
            <a:extLst>
              <a:ext uri="{FF2B5EF4-FFF2-40B4-BE49-F238E27FC236}">
                <a16:creationId xmlns:a16="http://schemas.microsoft.com/office/drawing/2014/main" id="{BB5B0739-CAD2-9C0E-AEFE-0FB85815C8B9}"/>
              </a:ext>
            </a:extLst>
          </p:cNvPr>
          <p:cNvSpPr>
            <a:spLocks noGrp="1"/>
          </p:cNvSpPr>
          <p:nvPr>
            <p:ph type="body" sz="quarter" idx="15"/>
          </p:nvPr>
        </p:nvSpPr>
        <p:spPr/>
        <p:txBody>
          <a:bodyPr/>
          <a:lstStyle/>
          <a:p>
            <a:r>
              <a:rPr lang="nl-NL" dirty="0"/>
              <a:t>Verschillende leeftijden</a:t>
            </a:r>
          </a:p>
        </p:txBody>
      </p:sp>
      <p:pic>
        <p:nvPicPr>
          <p:cNvPr id="9" name="Afbeelding 8" descr="Vader houdt slapend kind in armen">
            <a:extLst>
              <a:ext uri="{FF2B5EF4-FFF2-40B4-BE49-F238E27FC236}">
                <a16:creationId xmlns:a16="http://schemas.microsoft.com/office/drawing/2014/main" id="{A1D67D41-6912-991A-F91F-9005EDE2941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10848" y="3972232"/>
            <a:ext cx="4328652" cy="2885768"/>
          </a:xfrm>
          <a:prstGeom prst="rect">
            <a:avLst/>
          </a:prstGeom>
        </p:spPr>
      </p:pic>
    </p:spTree>
    <p:extLst>
      <p:ext uri="{BB962C8B-B14F-4D97-AF65-F5344CB8AC3E}">
        <p14:creationId xmlns:p14="http://schemas.microsoft.com/office/powerpoint/2010/main" val="2209955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3"/>
          </p:nvPr>
        </p:nvSpPr>
        <p:spPr/>
        <p:txBody>
          <a:bodyPr/>
          <a:lstStyle/>
          <a:p>
            <a:r>
              <a:rPr lang="nl-NL" dirty="0"/>
              <a:t>Hoofdstuk 9 De dood</a:t>
            </a:r>
          </a:p>
          <a:p>
            <a:r>
              <a:rPr lang="nl-NL" dirty="0"/>
              <a:t> </a:t>
            </a:r>
          </a:p>
        </p:txBody>
      </p:sp>
      <p:sp>
        <p:nvSpPr>
          <p:cNvPr id="3" name="Tijdelijke aanduiding voor tekst 2"/>
          <p:cNvSpPr>
            <a:spLocks noGrp="1"/>
          </p:cNvSpPr>
          <p:nvPr>
            <p:ph type="body" sz="quarter" idx="14"/>
          </p:nvPr>
        </p:nvSpPr>
        <p:spPr/>
        <p:txBody>
          <a:bodyPr/>
          <a:lstStyle/>
          <a:p>
            <a:pPr marL="0" indent="0">
              <a:buNone/>
            </a:pPr>
            <a:r>
              <a:rPr lang="en-US" altLang="en-US" sz="2800" dirty="0">
                <a:solidFill>
                  <a:srgbClr val="005DAA"/>
                </a:solidFill>
                <a:latin typeface="Calibri Light" panose="020F0302020204030204" pitchFamily="34" charset="0"/>
              </a:rPr>
              <a:t>Hoe </a:t>
            </a:r>
            <a:r>
              <a:rPr lang="en-US" altLang="en-US" sz="2800" dirty="0" err="1">
                <a:solidFill>
                  <a:srgbClr val="005DAA"/>
                </a:solidFill>
                <a:latin typeface="Calibri Light" panose="020F0302020204030204" pitchFamily="34" charset="0"/>
              </a:rPr>
              <a:t>kijkt</a:t>
            </a:r>
            <a:r>
              <a:rPr lang="en-US" altLang="en-US" sz="2800" dirty="0">
                <a:solidFill>
                  <a:srgbClr val="005DAA"/>
                </a:solidFill>
                <a:latin typeface="Calibri Light" panose="020F0302020204030204" pitchFamily="34" charset="0"/>
              </a:rPr>
              <a:t> men </a:t>
            </a:r>
            <a:r>
              <a:rPr lang="en-US" altLang="en-US" sz="2800" dirty="0" err="1">
                <a:solidFill>
                  <a:srgbClr val="005DAA"/>
                </a:solidFill>
                <a:latin typeface="Calibri Light" panose="020F0302020204030204" pitchFamily="34" charset="0"/>
              </a:rPr>
              <a:t>er</a:t>
            </a:r>
            <a:r>
              <a:rPr lang="en-US" altLang="en-US" sz="2800" dirty="0">
                <a:solidFill>
                  <a:srgbClr val="005DAA"/>
                </a:solidFill>
                <a:latin typeface="Calibri Light" panose="020F0302020204030204" pitchFamily="34" charset="0"/>
              </a:rPr>
              <a:t> </a:t>
            </a:r>
            <a:r>
              <a:rPr lang="en-US" altLang="en-US" sz="2800" dirty="0" err="1">
                <a:solidFill>
                  <a:srgbClr val="005DAA"/>
                </a:solidFill>
                <a:latin typeface="Calibri Light" panose="020F0302020204030204" pitchFamily="34" charset="0"/>
              </a:rPr>
              <a:t>tegenaan</a:t>
            </a:r>
            <a:r>
              <a:rPr lang="en-US" altLang="en-US" sz="2800" dirty="0">
                <a:solidFill>
                  <a:srgbClr val="005DAA"/>
                </a:solidFill>
                <a:latin typeface="Calibri Light" panose="020F0302020204030204" pitchFamily="34" charset="0"/>
              </a:rPr>
              <a:t>?</a:t>
            </a:r>
          </a:p>
          <a:p>
            <a:pPr marL="0" indent="0">
              <a:buNone/>
            </a:pPr>
            <a:endParaRPr lang="en-US" altLang="en-US" sz="2800" dirty="0">
              <a:solidFill>
                <a:srgbClr val="005DAA"/>
              </a:solidFill>
              <a:latin typeface="Calibri Light" panose="020F0302020204030204" pitchFamily="34" charset="0"/>
            </a:endParaRPr>
          </a:p>
          <a:p>
            <a:r>
              <a:rPr lang="nl-NL" dirty="0"/>
              <a:t>Euthanasie…</a:t>
            </a:r>
            <a:br>
              <a:rPr lang="nl-NL" dirty="0"/>
            </a:br>
            <a:endParaRPr lang="nl-NL" dirty="0"/>
          </a:p>
          <a:p>
            <a:r>
              <a:rPr lang="nl-NL" dirty="0"/>
              <a:t>actief               passief </a:t>
            </a:r>
          </a:p>
          <a:p>
            <a:endParaRPr lang="nl-NL" dirty="0"/>
          </a:p>
          <a:p>
            <a:r>
              <a:rPr lang="nl-NL" dirty="0"/>
              <a:t>Palliatieve zorg: </a:t>
            </a:r>
            <a:br>
              <a:rPr lang="nl-NL" dirty="0"/>
            </a:br>
            <a:r>
              <a:rPr lang="nl-NL" dirty="0">
                <a:solidFill>
                  <a:schemeClr val="accent1"/>
                </a:solidFill>
                <a:hlinkClick r:id="rId3">
                  <a:extLst>
                    <a:ext uri="{A12FA001-AC4F-418D-AE19-62706E023703}">
                      <ahyp:hlinkClr xmlns:ahyp="http://schemas.microsoft.com/office/drawing/2018/hyperlinkcolor" val="tx"/>
                    </a:ext>
                  </a:extLst>
                </a:hlinkClick>
              </a:rPr>
              <a:t>http://www.eenvandaag.nl/binnenland/32547/dag_van_de_palliatieve_zorg</a:t>
            </a:r>
            <a:endParaRPr lang="nl-NL" dirty="0">
              <a:solidFill>
                <a:schemeClr val="accent1"/>
              </a:solidFill>
            </a:endParaRPr>
          </a:p>
          <a:p>
            <a:endParaRPr lang="nl-NL" dirty="0"/>
          </a:p>
        </p:txBody>
      </p:sp>
      <p:sp>
        <p:nvSpPr>
          <p:cNvPr id="4" name="Tijdelijke aanduiding voor tekst 3"/>
          <p:cNvSpPr>
            <a:spLocks noGrp="1"/>
          </p:cNvSpPr>
          <p:nvPr>
            <p:ph type="body" sz="quarter" idx="15"/>
          </p:nvPr>
        </p:nvSpPr>
        <p:spPr/>
        <p:txBody>
          <a:bodyPr/>
          <a:lstStyle/>
          <a:p>
            <a:r>
              <a:rPr lang="en-US" altLang="en-US" dirty="0"/>
              <a:t>De </a:t>
            </a:r>
            <a:r>
              <a:rPr lang="en-US" altLang="en-US" dirty="0" err="1"/>
              <a:t>dood</a:t>
            </a:r>
            <a:r>
              <a:rPr lang="en-US" altLang="en-US" dirty="0"/>
              <a:t>…</a:t>
            </a:r>
            <a:endParaRPr lang="nl-NL" dirty="0"/>
          </a:p>
        </p:txBody>
      </p:sp>
      <p:cxnSp>
        <p:nvCxnSpPr>
          <p:cNvPr id="6" name="Rechte verbindingslijn met pijl 5">
            <a:extLst>
              <a:ext uri="{FF2B5EF4-FFF2-40B4-BE49-F238E27FC236}">
                <a16:creationId xmlns:a16="http://schemas.microsoft.com/office/drawing/2014/main" id="{AAA109F8-C95A-4A4E-A5E9-B6D2D2E6DDDC}"/>
              </a:ext>
            </a:extLst>
          </p:cNvPr>
          <p:cNvCxnSpPr/>
          <p:nvPr/>
        </p:nvCxnSpPr>
        <p:spPr>
          <a:xfrm>
            <a:off x="1981200" y="3894667"/>
            <a:ext cx="55880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pic>
        <p:nvPicPr>
          <p:cNvPr id="7" name="Picture 3" descr="Download now">
            <a:hlinkClick r:id="rId4"/>
            <a:extLst>
              <a:ext uri="{FF2B5EF4-FFF2-40B4-BE49-F238E27FC236}">
                <a16:creationId xmlns:a16="http://schemas.microsoft.com/office/drawing/2014/main" id="{13CAE29C-160A-45A9-A9DB-0BF829E4BBF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a:xfrm>
            <a:off x="8991601" y="1605492"/>
            <a:ext cx="2480732" cy="3279044"/>
          </a:xfrm>
          <a:prstGeom prst="rect">
            <a:avLst/>
          </a:prstGeom>
          <a:extLs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4317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3"/>
          </p:nvPr>
        </p:nvSpPr>
        <p:spPr/>
        <p:txBody>
          <a:bodyPr/>
          <a:lstStyle/>
          <a:p>
            <a:r>
              <a:rPr lang="nl-NL" dirty="0"/>
              <a:t>Hoofdstuk 9 De dood</a:t>
            </a:r>
          </a:p>
          <a:p>
            <a:r>
              <a:rPr lang="nl-NL" dirty="0"/>
              <a:t> </a:t>
            </a:r>
          </a:p>
        </p:txBody>
      </p:sp>
      <p:sp>
        <p:nvSpPr>
          <p:cNvPr id="3" name="Tijdelijke aanduiding voor tekst 2"/>
          <p:cNvSpPr>
            <a:spLocks noGrp="1"/>
          </p:cNvSpPr>
          <p:nvPr>
            <p:ph type="body" sz="quarter" idx="14"/>
          </p:nvPr>
        </p:nvSpPr>
        <p:spPr/>
        <p:txBody>
          <a:bodyPr/>
          <a:lstStyle/>
          <a:p>
            <a:pPr marL="0" indent="0">
              <a:buNone/>
            </a:pPr>
            <a:r>
              <a:rPr lang="nl-NL" sz="2800" dirty="0">
                <a:solidFill>
                  <a:srgbClr val="005DAA"/>
                </a:solidFill>
                <a:latin typeface="Calibri Light" panose="020F0302020204030204" pitchFamily="34" charset="0"/>
              </a:rPr>
              <a:t>Dood als einde of als </a:t>
            </a:r>
          </a:p>
          <a:p>
            <a:pPr marL="0" indent="0">
              <a:buNone/>
            </a:pPr>
            <a:r>
              <a:rPr lang="nl-NL" sz="2800" dirty="0">
                <a:solidFill>
                  <a:srgbClr val="005DAA"/>
                </a:solidFill>
                <a:latin typeface="Calibri Light" panose="020F0302020204030204" pitchFamily="34" charset="0"/>
              </a:rPr>
              <a:t>	overgang (onsterfelijkheidsgedachte)?</a:t>
            </a:r>
          </a:p>
          <a:p>
            <a:endParaRPr lang="nl-NL" dirty="0"/>
          </a:p>
          <a:p>
            <a:endParaRPr lang="nl-NL" dirty="0"/>
          </a:p>
        </p:txBody>
      </p:sp>
      <p:sp>
        <p:nvSpPr>
          <p:cNvPr id="4" name="Tijdelijke aanduiding voor tekst 3"/>
          <p:cNvSpPr>
            <a:spLocks noGrp="1"/>
          </p:cNvSpPr>
          <p:nvPr>
            <p:ph type="body" sz="quarter" idx="15"/>
          </p:nvPr>
        </p:nvSpPr>
        <p:spPr/>
        <p:txBody>
          <a:bodyPr/>
          <a:lstStyle/>
          <a:p>
            <a:r>
              <a:rPr lang="nl-NL" altLang="en-US" sz="5400" dirty="0"/>
              <a:t>Levensbeschouwelijke kant</a:t>
            </a:r>
            <a:endParaRPr lang="nl-NL" dirty="0"/>
          </a:p>
        </p:txBody>
      </p:sp>
      <p:pic>
        <p:nvPicPr>
          <p:cNvPr id="5" name="Picture 4" descr="Download now">
            <a:hlinkClick r:id="rId3"/>
            <a:extLst>
              <a:ext uri="{FF2B5EF4-FFF2-40B4-BE49-F238E27FC236}">
                <a16:creationId xmlns:a16="http://schemas.microsoft.com/office/drawing/2014/main" id="{D940E1F8-3C2F-4DFD-B070-F367899E274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50842" y="1480609"/>
            <a:ext cx="2816225" cy="478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383010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E2BAB3DC-C4EA-072C-8D7E-5D7DC2C03DE0}"/>
              </a:ext>
            </a:extLst>
          </p:cNvPr>
          <p:cNvSpPr>
            <a:spLocks noGrp="1"/>
          </p:cNvSpPr>
          <p:nvPr>
            <p:ph type="body" sz="quarter" idx="13"/>
          </p:nvPr>
        </p:nvSpPr>
        <p:spPr/>
        <p:txBody>
          <a:bodyPr/>
          <a:lstStyle/>
          <a:p>
            <a:r>
              <a:rPr lang="nl-NL" dirty="0"/>
              <a:t>Hoofdstuk 10 De dood</a:t>
            </a:r>
          </a:p>
        </p:txBody>
      </p:sp>
      <p:sp>
        <p:nvSpPr>
          <p:cNvPr id="3" name="Tijdelijke aanduiding voor tekst 2">
            <a:extLst>
              <a:ext uri="{FF2B5EF4-FFF2-40B4-BE49-F238E27FC236}">
                <a16:creationId xmlns:a16="http://schemas.microsoft.com/office/drawing/2014/main" id="{E5341326-C604-08CD-2002-D10E7B51C156}"/>
              </a:ext>
            </a:extLst>
          </p:cNvPr>
          <p:cNvSpPr>
            <a:spLocks noGrp="1"/>
          </p:cNvSpPr>
          <p:nvPr>
            <p:ph type="body" sz="quarter" idx="14"/>
          </p:nvPr>
        </p:nvSpPr>
        <p:spPr/>
        <p:txBody>
          <a:bodyPr/>
          <a:lstStyle/>
          <a:p>
            <a:r>
              <a:rPr lang="nl-NL" dirty="0"/>
              <a:t>Rouwen gaat vaak gepaard met rituelen. </a:t>
            </a:r>
          </a:p>
          <a:p>
            <a:r>
              <a:rPr lang="nl-NL" dirty="0"/>
              <a:t>Bij ons in het westen: zwart dragen, bijvoorbeeld. Veel culturen </a:t>
            </a:r>
            <a:br>
              <a:rPr lang="nl-NL" dirty="0"/>
            </a:br>
            <a:r>
              <a:rPr lang="nl-NL" dirty="0"/>
              <a:t>geven er hun eigen invulling aan.</a:t>
            </a:r>
          </a:p>
        </p:txBody>
      </p:sp>
      <p:sp>
        <p:nvSpPr>
          <p:cNvPr id="4" name="Tijdelijke aanduiding voor tekst 3">
            <a:extLst>
              <a:ext uri="{FF2B5EF4-FFF2-40B4-BE49-F238E27FC236}">
                <a16:creationId xmlns:a16="http://schemas.microsoft.com/office/drawing/2014/main" id="{E6AA3308-DBA5-67ED-F97B-3F561C3BA789}"/>
              </a:ext>
            </a:extLst>
          </p:cNvPr>
          <p:cNvSpPr>
            <a:spLocks noGrp="1"/>
          </p:cNvSpPr>
          <p:nvPr>
            <p:ph type="body" sz="quarter" idx="15"/>
          </p:nvPr>
        </p:nvSpPr>
        <p:spPr/>
        <p:txBody>
          <a:bodyPr/>
          <a:lstStyle/>
          <a:p>
            <a:r>
              <a:rPr lang="nl-NL" dirty="0"/>
              <a:t>Rituelen</a:t>
            </a:r>
          </a:p>
        </p:txBody>
      </p:sp>
      <p:pic>
        <p:nvPicPr>
          <p:cNvPr id="6" name="Afbeelding 5" descr="Afbeelding met boom, buiten, grond, wapen&#10;&#10;Automatisch gegenereerde beschrijving">
            <a:extLst>
              <a:ext uri="{FF2B5EF4-FFF2-40B4-BE49-F238E27FC236}">
                <a16:creationId xmlns:a16="http://schemas.microsoft.com/office/drawing/2014/main" id="{00ECF87F-CB5D-6E8C-907D-10A31BC8EFB9}"/>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278760" y="1488766"/>
            <a:ext cx="3741175" cy="4988233"/>
          </a:xfrm>
          <a:prstGeom prst="rect">
            <a:avLst/>
          </a:prstGeom>
        </p:spPr>
      </p:pic>
    </p:spTree>
    <p:extLst>
      <p:ext uri="{BB962C8B-B14F-4D97-AF65-F5344CB8AC3E}">
        <p14:creationId xmlns:p14="http://schemas.microsoft.com/office/powerpoint/2010/main" val="10714105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43C404FD-0A3E-DECE-77C6-DDC36075B5E0}"/>
              </a:ext>
            </a:extLst>
          </p:cNvPr>
          <p:cNvSpPr>
            <a:spLocks noGrp="1"/>
          </p:cNvSpPr>
          <p:nvPr>
            <p:ph type="body" sz="quarter" idx="13"/>
          </p:nvPr>
        </p:nvSpPr>
        <p:spPr/>
        <p:txBody>
          <a:bodyPr/>
          <a:lstStyle/>
          <a:p>
            <a:r>
              <a:rPr lang="nl-NL" dirty="0"/>
              <a:t>Hoofdstuk 10 De dood</a:t>
            </a:r>
          </a:p>
        </p:txBody>
      </p:sp>
      <p:sp>
        <p:nvSpPr>
          <p:cNvPr id="3" name="Tijdelijke aanduiding voor tekst 2">
            <a:extLst>
              <a:ext uri="{FF2B5EF4-FFF2-40B4-BE49-F238E27FC236}">
                <a16:creationId xmlns:a16="http://schemas.microsoft.com/office/drawing/2014/main" id="{D3277991-FB62-09F5-50FF-CEF2BF488293}"/>
              </a:ext>
            </a:extLst>
          </p:cNvPr>
          <p:cNvSpPr>
            <a:spLocks noGrp="1"/>
          </p:cNvSpPr>
          <p:nvPr>
            <p:ph type="body" sz="quarter" idx="14"/>
          </p:nvPr>
        </p:nvSpPr>
        <p:spPr/>
        <p:txBody>
          <a:bodyPr/>
          <a:lstStyle/>
          <a:p>
            <a:r>
              <a:rPr lang="nl-NL" dirty="0"/>
              <a:t>Wordt door de nabije omgeving over nagedacht na een overlijden.</a:t>
            </a:r>
          </a:p>
          <a:p>
            <a:r>
              <a:rPr lang="nl-NL" dirty="0" err="1"/>
              <a:t>Leyssen</a:t>
            </a:r>
            <a:r>
              <a:rPr lang="nl-NL" dirty="0"/>
              <a:t> in dit kader vier dimensies van het bestaan:</a:t>
            </a:r>
          </a:p>
          <a:p>
            <a:pPr lvl="1"/>
            <a:r>
              <a:rPr lang="nl-NL" dirty="0"/>
              <a:t>Fysieke</a:t>
            </a:r>
          </a:p>
          <a:p>
            <a:pPr lvl="1"/>
            <a:r>
              <a:rPr lang="nl-NL" dirty="0"/>
              <a:t>Psychische</a:t>
            </a:r>
          </a:p>
          <a:p>
            <a:pPr lvl="1"/>
            <a:r>
              <a:rPr lang="nl-NL" dirty="0"/>
              <a:t>Sociale</a:t>
            </a:r>
          </a:p>
          <a:p>
            <a:pPr lvl="1"/>
            <a:r>
              <a:rPr lang="nl-NL" dirty="0"/>
              <a:t>Transcendente</a:t>
            </a:r>
          </a:p>
          <a:p>
            <a:endParaRPr lang="nl-NL" dirty="0"/>
          </a:p>
        </p:txBody>
      </p:sp>
      <p:sp>
        <p:nvSpPr>
          <p:cNvPr id="4" name="Tijdelijke aanduiding voor tekst 3">
            <a:extLst>
              <a:ext uri="{FF2B5EF4-FFF2-40B4-BE49-F238E27FC236}">
                <a16:creationId xmlns:a16="http://schemas.microsoft.com/office/drawing/2014/main" id="{D498E37A-11B8-03BE-D1A0-216C58E4DA1C}"/>
              </a:ext>
            </a:extLst>
          </p:cNvPr>
          <p:cNvSpPr>
            <a:spLocks noGrp="1"/>
          </p:cNvSpPr>
          <p:nvPr>
            <p:ph type="body" sz="quarter" idx="15"/>
          </p:nvPr>
        </p:nvSpPr>
        <p:spPr/>
        <p:txBody>
          <a:bodyPr/>
          <a:lstStyle/>
          <a:p>
            <a:r>
              <a:rPr lang="nl-NL" dirty="0"/>
              <a:t>De zin van het leven</a:t>
            </a:r>
          </a:p>
        </p:txBody>
      </p:sp>
    </p:spTree>
    <p:extLst>
      <p:ext uri="{BB962C8B-B14F-4D97-AF65-F5344CB8AC3E}">
        <p14:creationId xmlns:p14="http://schemas.microsoft.com/office/powerpoint/2010/main" val="3232120699"/>
      </p:ext>
    </p:extLst>
  </p:cSld>
  <p:clrMapOvr>
    <a:masterClrMapping/>
  </p:clrMapOvr>
</p:sld>
</file>

<file path=ppt/theme/theme1.xml><?xml version="1.0" encoding="utf-8"?>
<a:theme xmlns:a="http://schemas.openxmlformats.org/drawingml/2006/main" name="sjabloon_v01">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e1" id="{082666CE-6DF4-4CB5-805B-C9FE46AA4E48}" vid="{A65F876F-A1BF-4F74-9AC6-824E94E93BBE}"/>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sjabloon</Template>
  <TotalTime>0</TotalTime>
  <Words>968</Words>
  <Application>Microsoft Office PowerPoint</Application>
  <PresentationFormat>Breedbeeld</PresentationFormat>
  <Paragraphs>135</Paragraphs>
  <Slides>14</Slides>
  <Notes>11</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14</vt:i4>
      </vt:variant>
    </vt:vector>
  </HeadingPairs>
  <TitlesOfParts>
    <vt:vector size="19" baseType="lpstr">
      <vt:lpstr>Arial</vt:lpstr>
      <vt:lpstr>Calibri</vt:lpstr>
      <vt:lpstr>Calibri Light</vt:lpstr>
      <vt:lpstr>Wingdings 2</vt:lpstr>
      <vt:lpstr>sjabloon_v01</vt:lpstr>
      <vt:lpstr>Levensfasen De ontwikkelingspsychologie van de mens</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Gijs van Horn</dc:creator>
  <cp:lastModifiedBy>redactie</cp:lastModifiedBy>
  <cp:revision>15</cp:revision>
  <dcterms:created xsi:type="dcterms:W3CDTF">2016-02-12T10:20:24Z</dcterms:created>
  <dcterms:modified xsi:type="dcterms:W3CDTF">2023-01-23T15:10:25Z</dcterms:modified>
</cp:coreProperties>
</file>