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60" r:id="rId4"/>
    <p:sldId id="267" r:id="rId5"/>
    <p:sldId id="268" r:id="rId6"/>
    <p:sldId id="269" r:id="rId7"/>
    <p:sldId id="270" r:id="rId8"/>
    <p:sldId id="272" r:id="rId9"/>
    <p:sldId id="273" r:id="rId10"/>
    <p:sldId id="274" r:id="rId11"/>
    <p:sldId id="275" r:id="rId12"/>
    <p:sldId id="276" r:id="rId13"/>
    <p:sldId id="278" r:id="rId14"/>
    <p:sldId id="277" r:id="rId15"/>
    <p:sldId id="259" r:id="rId16"/>
  </p:sldIdLst>
  <p:sldSz cx="12192000" cy="6858000"/>
  <p:notesSz cx="6858000" cy="9144000"/>
  <p:defaultTextStyle>
    <a:defPPr>
      <a:defRPr lang="nl-NL"/>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3125E9-544C-4803-81FB-EE2206AD70F9}" v="5" dt="2023-01-23T15:13:1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9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abel Vis" userId="46b1903ed2cff62d" providerId="LiveId" clId="{733125E9-544C-4803-81FB-EE2206AD70F9}"/>
    <pc:docChg chg="custSel modSld">
      <pc:chgData name="Isabel Vis" userId="46b1903ed2cff62d" providerId="LiveId" clId="{733125E9-544C-4803-81FB-EE2206AD70F9}" dt="2023-01-23T15:13:27.669" v="44" actId="478"/>
      <pc:docMkLst>
        <pc:docMk/>
      </pc:docMkLst>
      <pc:sldChg chg="modSp mod">
        <pc:chgData name="Isabel Vis" userId="46b1903ed2cff62d" providerId="LiveId" clId="{733125E9-544C-4803-81FB-EE2206AD70F9}" dt="2023-01-23T15:09:05.639" v="41"/>
        <pc:sldMkLst>
          <pc:docMk/>
          <pc:sldMk cId="1453782848" sldId="256"/>
        </pc:sldMkLst>
        <pc:spChg chg="mod">
          <ac:chgData name="Isabel Vis" userId="46b1903ed2cff62d" providerId="LiveId" clId="{733125E9-544C-4803-81FB-EE2206AD70F9}" dt="2023-01-23T15:09:05.639" v="41"/>
          <ac:spMkLst>
            <pc:docMk/>
            <pc:sldMk cId="1453782848" sldId="256"/>
            <ac:spMk id="6" creationId="{0C1FDF0B-809E-4DE2-A2C3-667A187592FD}"/>
          </ac:spMkLst>
        </pc:spChg>
      </pc:sldChg>
      <pc:sldChg chg="modSp mod">
        <pc:chgData name="Isabel Vis" userId="46b1903ed2cff62d" providerId="LiveId" clId="{733125E9-544C-4803-81FB-EE2206AD70F9}" dt="2023-01-23T12:32:20.009" v="2" actId="20577"/>
        <pc:sldMkLst>
          <pc:docMk/>
          <pc:sldMk cId="722510266" sldId="257"/>
        </pc:sldMkLst>
        <pc:spChg chg="mod">
          <ac:chgData name="Isabel Vis" userId="46b1903ed2cff62d" providerId="LiveId" clId="{733125E9-544C-4803-81FB-EE2206AD70F9}" dt="2023-01-23T12:32:20.009" v="2" actId="20577"/>
          <ac:spMkLst>
            <pc:docMk/>
            <pc:sldMk cId="722510266" sldId="257"/>
            <ac:spMk id="3" creationId="{00000000-0000-0000-0000-000000000000}"/>
          </ac:spMkLst>
        </pc:spChg>
      </pc:sldChg>
      <pc:sldChg chg="modSp mod">
        <pc:chgData name="Isabel Vis" userId="46b1903ed2cff62d" providerId="LiveId" clId="{733125E9-544C-4803-81FB-EE2206AD70F9}" dt="2023-01-23T12:32:49.289" v="10" actId="20577"/>
        <pc:sldMkLst>
          <pc:docMk/>
          <pc:sldMk cId="3525856317" sldId="267"/>
        </pc:sldMkLst>
        <pc:spChg chg="mod">
          <ac:chgData name="Isabel Vis" userId="46b1903ed2cff62d" providerId="LiveId" clId="{733125E9-544C-4803-81FB-EE2206AD70F9}" dt="2023-01-23T12:32:49.289" v="10" actId="20577"/>
          <ac:spMkLst>
            <pc:docMk/>
            <pc:sldMk cId="3525856317" sldId="267"/>
            <ac:spMk id="3" creationId="{00000000-0000-0000-0000-000000000000}"/>
          </ac:spMkLst>
        </pc:spChg>
      </pc:sldChg>
      <pc:sldChg chg="modSp mod">
        <pc:chgData name="Isabel Vis" userId="46b1903ed2cff62d" providerId="LiveId" clId="{733125E9-544C-4803-81FB-EE2206AD70F9}" dt="2023-01-23T12:33:03.709" v="12" actId="12"/>
        <pc:sldMkLst>
          <pc:docMk/>
          <pc:sldMk cId="138632211" sldId="268"/>
        </pc:sldMkLst>
        <pc:spChg chg="mod">
          <ac:chgData name="Isabel Vis" userId="46b1903ed2cff62d" providerId="LiveId" clId="{733125E9-544C-4803-81FB-EE2206AD70F9}" dt="2023-01-23T12:33:03.709" v="12" actId="12"/>
          <ac:spMkLst>
            <pc:docMk/>
            <pc:sldMk cId="138632211" sldId="268"/>
            <ac:spMk id="3" creationId="{00000000-0000-0000-0000-000000000000}"/>
          </ac:spMkLst>
        </pc:spChg>
      </pc:sldChg>
      <pc:sldChg chg="modSp mod">
        <pc:chgData name="Isabel Vis" userId="46b1903ed2cff62d" providerId="LiveId" clId="{733125E9-544C-4803-81FB-EE2206AD70F9}" dt="2023-01-23T12:33:23.389" v="22" actId="20577"/>
        <pc:sldMkLst>
          <pc:docMk/>
          <pc:sldMk cId="407318060" sldId="269"/>
        </pc:sldMkLst>
        <pc:spChg chg="mod">
          <ac:chgData name="Isabel Vis" userId="46b1903ed2cff62d" providerId="LiveId" clId="{733125E9-544C-4803-81FB-EE2206AD70F9}" dt="2023-01-23T12:33:23.389" v="22" actId="20577"/>
          <ac:spMkLst>
            <pc:docMk/>
            <pc:sldMk cId="407318060" sldId="269"/>
            <ac:spMk id="3" creationId="{00000000-0000-0000-0000-000000000000}"/>
          </ac:spMkLst>
        </pc:spChg>
      </pc:sldChg>
      <pc:sldChg chg="delSp modSp mod">
        <pc:chgData name="Isabel Vis" userId="46b1903ed2cff62d" providerId="LiveId" clId="{733125E9-544C-4803-81FB-EE2206AD70F9}" dt="2023-01-23T12:33:45.136" v="26" actId="478"/>
        <pc:sldMkLst>
          <pc:docMk/>
          <pc:sldMk cId="1265309681" sldId="270"/>
        </pc:sldMkLst>
        <pc:spChg chg="del">
          <ac:chgData name="Isabel Vis" userId="46b1903ed2cff62d" providerId="LiveId" clId="{733125E9-544C-4803-81FB-EE2206AD70F9}" dt="2023-01-23T12:33:45.136" v="26" actId="478"/>
          <ac:spMkLst>
            <pc:docMk/>
            <pc:sldMk cId="1265309681" sldId="270"/>
            <ac:spMk id="3" creationId="{00000000-0000-0000-0000-000000000000}"/>
          </ac:spMkLst>
        </pc:spChg>
        <pc:spChg chg="mod">
          <ac:chgData name="Isabel Vis" userId="46b1903ed2cff62d" providerId="LiveId" clId="{733125E9-544C-4803-81FB-EE2206AD70F9}" dt="2023-01-23T12:33:35.823" v="23" actId="14100"/>
          <ac:spMkLst>
            <pc:docMk/>
            <pc:sldMk cId="1265309681" sldId="270"/>
            <ac:spMk id="4" creationId="{00000000-0000-0000-0000-000000000000}"/>
          </ac:spMkLst>
        </pc:spChg>
        <pc:picChg chg="mod">
          <ac:chgData name="Isabel Vis" userId="46b1903ed2cff62d" providerId="LiveId" clId="{733125E9-544C-4803-81FB-EE2206AD70F9}" dt="2023-01-23T12:33:41.358" v="25" actId="1076"/>
          <ac:picMkLst>
            <pc:docMk/>
            <pc:sldMk cId="1265309681" sldId="270"/>
            <ac:picMk id="5" creationId="{2D874565-8636-4A8E-8BDD-10DA6FACCCC1}"/>
          </ac:picMkLst>
        </pc:picChg>
      </pc:sldChg>
      <pc:sldChg chg="modSp mod">
        <pc:chgData name="Isabel Vis" userId="46b1903ed2cff62d" providerId="LiveId" clId="{733125E9-544C-4803-81FB-EE2206AD70F9}" dt="2023-01-23T12:33:55.441" v="32" actId="20577"/>
        <pc:sldMkLst>
          <pc:docMk/>
          <pc:sldMk cId="3815047585" sldId="272"/>
        </pc:sldMkLst>
        <pc:spChg chg="mod">
          <ac:chgData name="Isabel Vis" userId="46b1903ed2cff62d" providerId="LiveId" clId="{733125E9-544C-4803-81FB-EE2206AD70F9}" dt="2023-01-23T12:33:55.441" v="32" actId="20577"/>
          <ac:spMkLst>
            <pc:docMk/>
            <pc:sldMk cId="3815047585" sldId="272"/>
            <ac:spMk id="3" creationId="{00000000-0000-0000-0000-000000000000}"/>
          </ac:spMkLst>
        </pc:spChg>
      </pc:sldChg>
      <pc:sldChg chg="modSp mod">
        <pc:chgData name="Isabel Vis" userId="46b1903ed2cff62d" providerId="LiveId" clId="{733125E9-544C-4803-81FB-EE2206AD70F9}" dt="2023-01-23T12:34:13.419" v="36" actId="1076"/>
        <pc:sldMkLst>
          <pc:docMk/>
          <pc:sldMk cId="2091196232" sldId="274"/>
        </pc:sldMkLst>
        <pc:spChg chg="mod">
          <ac:chgData name="Isabel Vis" userId="46b1903ed2cff62d" providerId="LiveId" clId="{733125E9-544C-4803-81FB-EE2206AD70F9}" dt="2023-01-23T12:34:13.419" v="36" actId="1076"/>
          <ac:spMkLst>
            <pc:docMk/>
            <pc:sldMk cId="2091196232" sldId="274"/>
            <ac:spMk id="6" creationId="{63CABB42-C8B8-4F52-B8F1-F29F62FE10D4}"/>
          </ac:spMkLst>
        </pc:spChg>
      </pc:sldChg>
      <pc:sldChg chg="delSp mod">
        <pc:chgData name="Isabel Vis" userId="46b1903ed2cff62d" providerId="LiveId" clId="{733125E9-544C-4803-81FB-EE2206AD70F9}" dt="2023-01-23T12:34:22.049" v="37" actId="478"/>
        <pc:sldMkLst>
          <pc:docMk/>
          <pc:sldMk cId="1082165959" sldId="275"/>
        </pc:sldMkLst>
        <pc:spChg chg="del">
          <ac:chgData name="Isabel Vis" userId="46b1903ed2cff62d" providerId="LiveId" clId="{733125E9-544C-4803-81FB-EE2206AD70F9}" dt="2023-01-23T12:34:22.049" v="37" actId="478"/>
          <ac:spMkLst>
            <pc:docMk/>
            <pc:sldMk cId="1082165959" sldId="275"/>
            <ac:spMk id="3" creationId="{00000000-0000-0000-0000-000000000000}"/>
          </ac:spMkLst>
        </pc:spChg>
      </pc:sldChg>
      <pc:sldChg chg="addSp delSp modSp mod">
        <pc:chgData name="Isabel Vis" userId="46b1903ed2cff62d" providerId="LiveId" clId="{733125E9-544C-4803-81FB-EE2206AD70F9}" dt="2023-01-23T15:13:27.669" v="44" actId="478"/>
        <pc:sldMkLst>
          <pc:docMk/>
          <pc:sldMk cId="1210512204" sldId="278"/>
        </pc:sldMkLst>
        <pc:spChg chg="del">
          <ac:chgData name="Isabel Vis" userId="46b1903ed2cff62d" providerId="LiveId" clId="{733125E9-544C-4803-81FB-EE2206AD70F9}" dt="2023-01-23T15:13:19.553" v="42" actId="478"/>
          <ac:spMkLst>
            <pc:docMk/>
            <pc:sldMk cId="1210512204" sldId="278"/>
            <ac:spMk id="2" creationId="{712F372A-6E35-B0C5-4141-DBC1FE77E1A1}"/>
          </ac:spMkLst>
        </pc:spChg>
        <pc:spChg chg="mod">
          <ac:chgData name="Isabel Vis" userId="46b1903ed2cff62d" providerId="LiveId" clId="{733125E9-544C-4803-81FB-EE2206AD70F9}" dt="2023-01-23T12:34:35.451" v="40" actId="20577"/>
          <ac:spMkLst>
            <pc:docMk/>
            <pc:sldMk cId="1210512204" sldId="278"/>
            <ac:spMk id="3" creationId="{A4DE297D-E394-4D11-5BC1-488090CA473B}"/>
          </ac:spMkLst>
        </pc:spChg>
        <pc:spChg chg="mod">
          <ac:chgData name="Isabel Vis" userId="46b1903ed2cff62d" providerId="LiveId" clId="{733125E9-544C-4803-81FB-EE2206AD70F9}" dt="2023-01-23T12:34:29.912" v="38" actId="20577"/>
          <ac:spMkLst>
            <pc:docMk/>
            <pc:sldMk cId="1210512204" sldId="278"/>
            <ac:spMk id="4" creationId="{E12C7483-4108-2A44-3179-B5329FB2A876}"/>
          </ac:spMkLst>
        </pc:spChg>
        <pc:spChg chg="add del mod">
          <ac:chgData name="Isabel Vis" userId="46b1903ed2cff62d" providerId="LiveId" clId="{733125E9-544C-4803-81FB-EE2206AD70F9}" dt="2023-01-23T15:13:27.669" v="44" actId="478"/>
          <ac:spMkLst>
            <pc:docMk/>
            <pc:sldMk cId="1210512204" sldId="278"/>
            <ac:spMk id="6" creationId="{70449F0A-4DBA-70D3-776D-417442D755E1}"/>
          </ac:spMkLst>
        </pc:spChg>
        <pc:spChg chg="add mod">
          <ac:chgData name="Isabel Vis" userId="46b1903ed2cff62d" providerId="LiveId" clId="{733125E9-544C-4803-81FB-EE2206AD70F9}" dt="2023-01-23T15:13:19.782" v="43"/>
          <ac:spMkLst>
            <pc:docMk/>
            <pc:sldMk cId="1210512204" sldId="278"/>
            <ac:spMk id="7" creationId="{73EEFCAD-B24F-455B-5976-7C1953E759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0C52E-6BEB-419D-BCDF-AAE8F8FE4EB7}"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349DDA-A1AB-46F8-948D-AA961D75F07B}" type="slidenum">
              <a:rPr lang="nl-NL" smtClean="0"/>
              <a:t>‹nr.›</a:t>
            </a:fld>
            <a:endParaRPr lang="nl-NL"/>
          </a:p>
        </p:txBody>
      </p:sp>
    </p:spTree>
    <p:extLst>
      <p:ext uri="{BB962C8B-B14F-4D97-AF65-F5344CB8AC3E}">
        <p14:creationId xmlns:p14="http://schemas.microsoft.com/office/powerpoint/2010/main" val="368562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geboorte is een enorme omschakeling; de pasgeborene (neonaat) moet zelfstandig leren ademhalen, staat bloot aan temperatuurswisselingen, zwaartekracht, geluiden en lichtsterktes. De eerste maanden zijn spectaculair : de baby laat een enorme groei zien in de eerste zes maanden en een verdubbeling van het geboortegewicht. Verder ontstaat de basis voor sociale contacten.</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1</a:t>
            </a:fld>
            <a:endParaRPr lang="nl-NL"/>
          </a:p>
        </p:txBody>
      </p:sp>
    </p:spTree>
    <p:extLst>
      <p:ext uri="{BB962C8B-B14F-4D97-AF65-F5344CB8AC3E}">
        <p14:creationId xmlns:p14="http://schemas.microsoft.com/office/powerpoint/2010/main" val="16764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Vocalisaties: Experimenteren met klanken, los van de verschillen in de aangeboden taal.</a:t>
            </a:r>
          </a:p>
          <a:p>
            <a:r>
              <a:rPr lang="nl-NL" dirty="0"/>
              <a:t>Tateren: klanken die uit zichzelf naar voren komen, ook bij dove baby’s.</a:t>
            </a:r>
          </a:p>
          <a:p>
            <a:r>
              <a:rPr lang="nl-NL" dirty="0"/>
              <a:t>Brabbelen is een selectie van de klanken uit de aangeboden taal en lijkt op die taal. Later ontstaan daar echte woorden en zinnen uit.</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12</a:t>
            </a:fld>
            <a:endParaRPr lang="nl-NL"/>
          </a:p>
        </p:txBody>
      </p:sp>
    </p:spTree>
    <p:extLst>
      <p:ext uri="{BB962C8B-B14F-4D97-AF65-F5344CB8AC3E}">
        <p14:creationId xmlns:p14="http://schemas.microsoft.com/office/powerpoint/2010/main" val="1896628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13</a:t>
            </a:fld>
            <a:endParaRPr lang="nl-NL"/>
          </a:p>
        </p:txBody>
      </p:sp>
    </p:spTree>
    <p:extLst>
      <p:ext uri="{BB962C8B-B14F-4D97-AF65-F5344CB8AC3E}">
        <p14:creationId xmlns:p14="http://schemas.microsoft.com/office/powerpoint/2010/main" val="2363446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Juist</a:t>
            </a:r>
          </a:p>
          <a:p>
            <a:r>
              <a:rPr lang="nl-NL"/>
              <a:t>onjuist</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14</a:t>
            </a:fld>
            <a:endParaRPr lang="nl-NL"/>
          </a:p>
        </p:txBody>
      </p:sp>
    </p:spTree>
    <p:extLst>
      <p:ext uri="{BB962C8B-B14F-4D97-AF65-F5344CB8AC3E}">
        <p14:creationId xmlns:p14="http://schemas.microsoft.com/office/powerpoint/2010/main" val="10220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geboorte neemt gemiddeld tussen de acht en veertien uren in beslag. Het baringsproces wordt ingezet door het hormoon </a:t>
            </a:r>
            <a:r>
              <a:rPr lang="nl-NL" dirty="0" err="1"/>
              <a:t>oxitocine</a:t>
            </a:r>
            <a:r>
              <a:rPr lang="nl-NL" dirty="0"/>
              <a:t>, dat de uterus doet samentrekken. </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3</a:t>
            </a:fld>
            <a:endParaRPr lang="nl-NL"/>
          </a:p>
        </p:txBody>
      </p:sp>
    </p:spTree>
    <p:extLst>
      <p:ext uri="{BB962C8B-B14F-4D97-AF65-F5344CB8AC3E}">
        <p14:creationId xmlns:p14="http://schemas.microsoft.com/office/powerpoint/2010/main" val="4246436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Baby’s huilen vaak na de bevalling. Zij kunnen angst hebben, pijn of honger en dit is de enige manier waarop zij dit kunnen aangeven. Bij complicaties rondom de bevalling , zoals zuurstofgebrek, kunnen zich neurologische stoornissen ontwikkelen, stoornissen in het denken of in de beweging. </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4</a:t>
            </a:fld>
            <a:endParaRPr lang="nl-NL"/>
          </a:p>
        </p:txBody>
      </p:sp>
    </p:spTree>
    <p:extLst>
      <p:ext uri="{BB962C8B-B14F-4D97-AF65-F5344CB8AC3E}">
        <p14:creationId xmlns:p14="http://schemas.microsoft.com/office/powerpoint/2010/main" val="1452826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vroeggeboorte is een belangrijk risico op ontwikkelingsstoornissen. Dit risico neemt toe als er zowel sprake is van prematuriteit als van ongezonde premature invloeden zoals roken of drugsgebruik van de moeder.</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5</a:t>
            </a:fld>
            <a:endParaRPr lang="nl-NL"/>
          </a:p>
        </p:txBody>
      </p:sp>
    </p:spTree>
    <p:extLst>
      <p:ext uri="{BB962C8B-B14F-4D97-AF65-F5344CB8AC3E}">
        <p14:creationId xmlns:p14="http://schemas.microsoft.com/office/powerpoint/2010/main" val="1131751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Prematuur is geboren worden voor de 37 </a:t>
            </a:r>
            <a:r>
              <a:rPr lang="nl-NL" dirty="0" err="1"/>
              <a:t>ste</a:t>
            </a:r>
            <a:r>
              <a:rPr lang="nl-NL" dirty="0"/>
              <a:t> week van de zwangerschap. </a:t>
            </a:r>
          </a:p>
          <a:p>
            <a:r>
              <a:rPr lang="nl-NL" dirty="0" err="1"/>
              <a:t>Dysmatuur</a:t>
            </a:r>
            <a:r>
              <a:rPr lang="nl-NL" dirty="0"/>
              <a:t> is een baby die te weinig weegt voor de duur van de zwangerschap.</a:t>
            </a:r>
          </a:p>
          <a:p>
            <a:r>
              <a:rPr lang="nl-NL" dirty="0"/>
              <a:t>Baby's kunnen zowel prematuur als </a:t>
            </a:r>
            <a:r>
              <a:rPr lang="nl-NL" dirty="0" err="1"/>
              <a:t>dysmatuur</a:t>
            </a:r>
            <a:r>
              <a:rPr lang="nl-NL" dirty="0"/>
              <a:t> zijn.</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6</a:t>
            </a:fld>
            <a:endParaRPr lang="nl-NL"/>
          </a:p>
        </p:txBody>
      </p:sp>
    </p:spTree>
    <p:extLst>
      <p:ext uri="{BB962C8B-B14F-4D97-AF65-F5344CB8AC3E}">
        <p14:creationId xmlns:p14="http://schemas.microsoft.com/office/powerpoint/2010/main" val="3204885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Cephalocaudaal</a:t>
            </a:r>
            <a:r>
              <a:rPr lang="nl-NL" dirty="0"/>
              <a:t>: de groeispurt, waarbij het hoofd (</a:t>
            </a:r>
            <a:r>
              <a:rPr lang="nl-NL" dirty="0" err="1"/>
              <a:t>cauda</a:t>
            </a:r>
            <a:r>
              <a:rPr lang="nl-NL" dirty="0"/>
              <a:t>) eerst aan de beurt is en daarna de staart (de </a:t>
            </a:r>
            <a:r>
              <a:rPr lang="nl-NL" dirty="0" err="1"/>
              <a:t>cauda</a:t>
            </a:r>
            <a:r>
              <a:rPr lang="nl-NL" dirty="0"/>
              <a:t>)</a:t>
            </a:r>
          </a:p>
          <a:p>
            <a:r>
              <a:rPr lang="nl-NL" dirty="0" err="1"/>
              <a:t>Promixodistaal</a:t>
            </a:r>
            <a:r>
              <a:rPr lang="nl-NL" dirty="0"/>
              <a:t>: eerst dichtbij het centrum van het lichaam en daarna de extremiteiten ( de ledematen). </a:t>
            </a:r>
          </a:p>
          <a:p>
            <a:endParaRPr lang="nl-NL" dirty="0"/>
          </a:p>
          <a:p>
            <a:r>
              <a:rPr lang="nl-NL" dirty="0"/>
              <a:t>Eerste maand: embryonale houding, motorisch kan het zich nog niet verplaatsen.</a:t>
            </a:r>
          </a:p>
          <a:p>
            <a:r>
              <a:rPr lang="nl-NL" dirty="0"/>
              <a:t>Tweede maand : het kind kan het hoofd in balans houden met een beetje steun.</a:t>
            </a:r>
          </a:p>
          <a:p>
            <a:r>
              <a:rPr lang="nl-NL" dirty="0"/>
              <a:t>Het kind trappelt stevig met de bene en probeert met de armen te grijpen.</a:t>
            </a:r>
          </a:p>
          <a:p>
            <a:r>
              <a:rPr lang="nl-NL" dirty="0"/>
              <a:t>Derde maand tot de zesde: zitten met steun wordt steeds beter, het hoofd is steeds meer in balans en het begint op de handen te steunen bij buikligging. </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8</a:t>
            </a:fld>
            <a:endParaRPr lang="nl-NL"/>
          </a:p>
        </p:txBody>
      </p:sp>
    </p:spTree>
    <p:extLst>
      <p:ext uri="{BB962C8B-B14F-4D97-AF65-F5344CB8AC3E}">
        <p14:creationId xmlns:p14="http://schemas.microsoft.com/office/powerpoint/2010/main" val="2625888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eerste leerervaringen doet een kind op via de zintuigen binnen de grenzen van zijn eigen lichaam. Situationele dwang: het kind kan geen afstand nemen van de geboden situatie als hij net is geboren.</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9</a:t>
            </a:fld>
            <a:endParaRPr lang="nl-NL"/>
          </a:p>
        </p:txBody>
      </p:sp>
    </p:spTree>
    <p:extLst>
      <p:ext uri="{BB962C8B-B14F-4D97-AF65-F5344CB8AC3E}">
        <p14:creationId xmlns:p14="http://schemas.microsoft.com/office/powerpoint/2010/main" val="416321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Orientatieregel</a:t>
            </a:r>
            <a:r>
              <a:rPr lang="nl-NL" dirty="0"/>
              <a:t>: het kind richt zich naar iets opvallends dat gebeurt.</a:t>
            </a:r>
          </a:p>
          <a:p>
            <a:r>
              <a:rPr lang="nl-NL" dirty="0" err="1"/>
              <a:t>Onderzoeksregel</a:t>
            </a:r>
            <a:r>
              <a:rPr lang="nl-NL" dirty="0"/>
              <a:t>: exploratie van de baby, als iets van vorm verandert trekt het zijn aandacht.</a:t>
            </a:r>
          </a:p>
          <a:p>
            <a:r>
              <a:rPr lang="nl-NL" dirty="0"/>
              <a:t>Regel van scannen: na de vierde maand gaat het met zijn ogen zoeken waar een voorwerp dat verandert van positie is gebleven. </a:t>
            </a:r>
          </a:p>
          <a:p>
            <a:r>
              <a:rPr lang="nl-NL" dirty="0"/>
              <a:t>Preferentieregel: de baby kijkt intenser bij </a:t>
            </a:r>
            <a:r>
              <a:rPr lang="nl-NL" dirty="0" err="1"/>
              <a:t>kwantatieve</a:t>
            </a:r>
            <a:r>
              <a:rPr lang="nl-NL" dirty="0"/>
              <a:t> kenmerken van een voorwerp, zoals de grootte  of de helderheid.</a:t>
            </a:r>
          </a:p>
          <a:p>
            <a:r>
              <a:rPr lang="nl-NL" dirty="0" err="1"/>
              <a:t>Habituatieregel</a:t>
            </a:r>
            <a:r>
              <a:rPr lang="nl-NL" dirty="0"/>
              <a:t>: als een baby een voorwerp kent, besteedt hij er minder aandacht aan.</a:t>
            </a:r>
          </a:p>
          <a:p>
            <a:r>
              <a:rPr lang="nl-NL" dirty="0"/>
              <a:t>Omkeringsregel: een soort ruimtelijke gevoel, hij kan iets zien, dat hij voelt en omgekeerd.</a:t>
            </a:r>
          </a:p>
          <a:p>
            <a:r>
              <a:rPr lang="nl-NL" dirty="0" err="1"/>
              <a:t>Ciculaire</a:t>
            </a:r>
            <a:r>
              <a:rPr lang="nl-NL" dirty="0"/>
              <a:t> reacties: als een handeling leuk is wordt het herhaald. Vergelijk ook </a:t>
            </a:r>
            <a:r>
              <a:rPr lang="nl-NL" dirty="0" err="1"/>
              <a:t>Funktionslust</a:t>
            </a:r>
            <a:r>
              <a:rPr lang="nl-NL" dirty="0"/>
              <a:t> van Charlotte </a:t>
            </a:r>
            <a:r>
              <a:rPr lang="nl-NL" dirty="0" err="1"/>
              <a:t>Buehler</a:t>
            </a:r>
            <a:r>
              <a:rPr lang="nl-NL" dirty="0"/>
              <a:t>.</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10</a:t>
            </a:fld>
            <a:endParaRPr lang="nl-NL"/>
          </a:p>
        </p:txBody>
      </p:sp>
    </p:spTree>
    <p:extLst>
      <p:ext uri="{BB962C8B-B14F-4D97-AF65-F5344CB8AC3E}">
        <p14:creationId xmlns:p14="http://schemas.microsoft.com/office/powerpoint/2010/main" val="165517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Gehoor: baby reageert direct op alle </a:t>
            </a:r>
            <a:r>
              <a:rPr lang="nl-NL" dirty="0" err="1"/>
              <a:t>geleuiden</a:t>
            </a:r>
            <a:r>
              <a:rPr lang="nl-NL" dirty="0"/>
              <a:t> en onderscheidt het geluid van de moeder.</a:t>
            </a:r>
          </a:p>
          <a:p>
            <a:r>
              <a:rPr lang="nl-NL" dirty="0"/>
              <a:t>Zien: vanaf de geboorte de neiging om naar gezichten te kijken. Eerst zwart wit, later kleur(eerst primaire). </a:t>
            </a:r>
          </a:p>
          <a:p>
            <a:r>
              <a:rPr lang="nl-NL" dirty="0"/>
              <a:t>Ruiken: baby reageert op geur van moeder.. Huilt dan minder. (troost).</a:t>
            </a:r>
          </a:p>
          <a:p>
            <a:r>
              <a:rPr lang="nl-NL" dirty="0"/>
              <a:t>Voelen en proeven: meisjes reageren meer op knuffelen, iets eerder gerijpte huid. Tastzin voor baby’s erg belangrijk om de wereld te leren kennen…aanrakingen, zuigen. </a:t>
            </a:r>
          </a:p>
        </p:txBody>
      </p:sp>
      <p:sp>
        <p:nvSpPr>
          <p:cNvPr id="4" name="Tijdelijke aanduiding voor dianummer 3"/>
          <p:cNvSpPr>
            <a:spLocks noGrp="1"/>
          </p:cNvSpPr>
          <p:nvPr>
            <p:ph type="sldNum" sz="quarter" idx="5"/>
          </p:nvPr>
        </p:nvSpPr>
        <p:spPr/>
        <p:txBody>
          <a:bodyPr/>
          <a:lstStyle/>
          <a:p>
            <a:fld id="{CB349DDA-A1AB-46F8-948D-AA961D75F07B}" type="slidenum">
              <a:rPr lang="nl-NL" smtClean="0"/>
              <a:t>11</a:t>
            </a:fld>
            <a:endParaRPr lang="nl-NL"/>
          </a:p>
        </p:txBody>
      </p:sp>
    </p:spTree>
    <p:extLst>
      <p:ext uri="{BB962C8B-B14F-4D97-AF65-F5344CB8AC3E}">
        <p14:creationId xmlns:p14="http://schemas.microsoft.com/office/powerpoint/2010/main" val="2789034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bg>
      <p:bgPr>
        <a:solidFill>
          <a:srgbClr val="005DAA"/>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086036" y="1329842"/>
            <a:ext cx="8497107" cy="1469685"/>
          </a:xfrm>
          <a:prstGeom prst="rect">
            <a:avLst/>
          </a:prstGeom>
        </p:spPr>
        <p:txBody>
          <a:bodyPr anchor="b" anchorCtr="0"/>
          <a:lstStyle>
            <a:lvl1pPr algn="l">
              <a:lnSpc>
                <a:spcPct val="104000"/>
              </a:lnSpc>
              <a:defRPr sz="4400">
                <a:solidFill>
                  <a:schemeClr val="bg1"/>
                </a:solidFill>
              </a:defRPr>
            </a:lvl1pPr>
          </a:lstStyle>
          <a:p>
            <a:r>
              <a:rPr lang="nl-NL" noProof="1"/>
              <a:t>Hier wordt de titel van het boek of de presentatie vermeld</a:t>
            </a:r>
          </a:p>
        </p:txBody>
      </p:sp>
      <p:sp>
        <p:nvSpPr>
          <p:cNvPr id="8" name="Ondertitel 2"/>
          <p:cNvSpPr>
            <a:spLocks noGrp="1"/>
          </p:cNvSpPr>
          <p:nvPr>
            <p:ph type="subTitle" idx="1" hasCustomPrompt="1"/>
          </p:nvPr>
        </p:nvSpPr>
        <p:spPr>
          <a:xfrm>
            <a:off x="1087341" y="2904277"/>
            <a:ext cx="8497107" cy="973887"/>
          </a:xfrm>
          <a:prstGeom prst="rect">
            <a:avLst/>
          </a:prstGeom>
        </p:spPr>
        <p:txBody>
          <a:bodyPr/>
          <a:lstStyle>
            <a:lvl1pPr marL="0" indent="0" algn="l">
              <a:buNone/>
              <a:defRPr sz="2667">
                <a:solidFill>
                  <a:schemeClr val="bg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nl-NL" noProof="1"/>
              <a:t>Ondertitel</a:t>
            </a:r>
          </a:p>
        </p:txBody>
      </p:sp>
      <p:sp>
        <p:nvSpPr>
          <p:cNvPr id="9" name="Tijdelijke aanduiding voor datum 8"/>
          <p:cNvSpPr>
            <a:spLocks noGrp="1"/>
          </p:cNvSpPr>
          <p:nvPr>
            <p:ph type="dt" sz="half" idx="10"/>
          </p:nvPr>
        </p:nvSpPr>
        <p:spPr>
          <a:xfrm>
            <a:off x="1087341" y="4234319"/>
            <a:ext cx="2845171" cy="365040"/>
          </a:xfrm>
          <a:prstGeom prst="rect">
            <a:avLst/>
          </a:prstGeom>
        </p:spPr>
        <p:txBody>
          <a:bodyPr lIns="0" tIns="0" rIns="0" bIns="0" anchor="t" anchorCtr="0"/>
          <a:lstStyle>
            <a:lvl1pPr algn="l">
              <a:defRPr sz="1467">
                <a:solidFill>
                  <a:schemeClr val="bg1"/>
                </a:solidFill>
                <a:latin typeface="+mj-lt"/>
              </a:defRPr>
            </a:lvl1pPr>
          </a:lstStyle>
          <a:p>
            <a:fld id="{0BEFF0D9-C420-4C06-8CCB-E85D339D1CB8}" type="datetimeFigureOut">
              <a:rPr lang="nl-NL" smtClean="0"/>
              <a:t>23-1-2023</a:t>
            </a:fld>
            <a:endParaRPr lang="nl-NL"/>
          </a:p>
        </p:txBody>
      </p:sp>
      <p:sp>
        <p:nvSpPr>
          <p:cNvPr id="1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Tree>
    <p:extLst>
      <p:ext uri="{BB962C8B-B14F-4D97-AF65-F5344CB8AC3E}">
        <p14:creationId xmlns:p14="http://schemas.microsoft.com/office/powerpoint/2010/main" val="4042492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reed">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8" name="Tijdelijke aanduiding voor tekst 17"/>
          <p:cNvSpPr>
            <a:spLocks noGrp="1"/>
          </p:cNvSpPr>
          <p:nvPr>
            <p:ph type="body" sz="quarter" idx="14" hasCustomPrompt="1"/>
          </p:nvPr>
        </p:nvSpPr>
        <p:spPr>
          <a:xfrm>
            <a:off x="1106525" y="2180861"/>
            <a:ext cx="10367433" cy="3744384"/>
          </a:xfrm>
        </p:spPr>
        <p:txBody>
          <a:bodyPr/>
          <a:lstStyle>
            <a:lvl1pPr>
              <a:defRPr/>
            </a:lvl1pPr>
          </a:lstStyle>
          <a:p>
            <a:pPr lvl="0"/>
            <a:r>
              <a:rPr lang="nl-NL" dirty="0"/>
              <a:t>Tekst</a:t>
            </a:r>
          </a:p>
        </p:txBody>
      </p:sp>
      <p:sp>
        <p:nvSpPr>
          <p:cNvPr id="24"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5"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208203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ee tekstvakken">
    <p:spTree>
      <p:nvGrpSpPr>
        <p:cNvPr id="1" name=""/>
        <p:cNvGrpSpPr/>
        <p:nvPr/>
      </p:nvGrpSpPr>
      <p:grpSpPr>
        <a:xfrm>
          <a:off x="0" y="0"/>
          <a:ext cx="0" cy="0"/>
          <a:chOff x="0" y="0"/>
          <a:chExt cx="0" cy="0"/>
        </a:xfrm>
      </p:grpSpPr>
      <p:sp>
        <p:nvSpPr>
          <p:cNvPr id="15" name="***Tijdelijke aanduiding voor tekst 7"/>
          <p:cNvSpPr>
            <a:spLocks noGrp="1"/>
          </p:cNvSpPr>
          <p:nvPr>
            <p:ph type="body" sz="quarter" idx="13" hasCustomPrompt="1"/>
          </p:nvPr>
        </p:nvSpPr>
        <p:spPr>
          <a:xfrm>
            <a:off x="431372" y="164637"/>
            <a:ext cx="5304601" cy="480000"/>
          </a:xfrm>
        </p:spPr>
        <p:txBody>
          <a:bodyPr/>
          <a:lstStyle>
            <a:lvl1pPr marL="0" indent="0">
              <a:buFont typeface="Arial" panose="020B0604020202020204" pitchFamily="34" charset="0"/>
              <a:buNone/>
              <a:defRPr sz="2667">
                <a:solidFill>
                  <a:schemeClr val="bg1"/>
                </a:solidFill>
                <a:latin typeface="+mj-lt"/>
              </a:defRPr>
            </a:lvl1pPr>
            <a:lvl2pPr marL="0" indent="0">
              <a:buNone/>
              <a:defRPr sz="2667">
                <a:solidFill>
                  <a:schemeClr val="bg1"/>
                </a:solidFill>
              </a:defRPr>
            </a:lvl2pPr>
            <a:lvl3pPr marL="0" indent="0">
              <a:buNone/>
              <a:defRPr sz="2667">
                <a:solidFill>
                  <a:schemeClr val="bg1"/>
                </a:solidFill>
              </a:defRPr>
            </a:lvl3pPr>
            <a:lvl4pPr marL="0" indent="0">
              <a:buFont typeface="Arial" panose="020B0604020202020204" pitchFamily="34" charset="0"/>
              <a:buNone/>
              <a:defRPr sz="2667">
                <a:solidFill>
                  <a:schemeClr val="bg1"/>
                </a:solidFill>
              </a:defRPr>
            </a:lvl4pPr>
            <a:lvl5pPr marL="0" indent="0">
              <a:buFont typeface="Arial" panose="020B0604020202020204" pitchFamily="34" charset="0"/>
              <a:buNone/>
              <a:defRPr sz="2667">
                <a:solidFill>
                  <a:schemeClr val="bg1"/>
                </a:solidFill>
              </a:defRPr>
            </a:lvl5pPr>
          </a:lstStyle>
          <a:p>
            <a:pPr lvl="0"/>
            <a:r>
              <a:rPr lang="nl-NL" dirty="0"/>
              <a:t>Typ hier Hoofdstuk en nummer</a:t>
            </a:r>
          </a:p>
        </p:txBody>
      </p:sp>
      <p:sp>
        <p:nvSpPr>
          <p:cNvPr id="16" name="Content Placeholder 5"/>
          <p:cNvSpPr>
            <a:spLocks noGrp="1"/>
          </p:cNvSpPr>
          <p:nvPr>
            <p:ph idx="1" hasCustomPrompt="1"/>
          </p:nvPr>
        </p:nvSpPr>
        <p:spPr>
          <a:xfrm>
            <a:off x="1103445" y="2564903"/>
            <a:ext cx="4937056" cy="3597143"/>
          </a:xfrm>
        </p:spPr>
        <p:txBody>
          <a:bodyPr/>
          <a:lstStyle>
            <a:lvl1pPr>
              <a:defRPr/>
            </a:lvl1pPr>
            <a:lvl2pPr>
              <a:defRPr/>
            </a:lvl2pPr>
            <a:lvl3pPr>
              <a:defRPr/>
            </a:lvl3pPr>
            <a:lvl4pPr>
              <a:defRPr/>
            </a:lvl4pPr>
          </a:lstStyle>
          <a:p>
            <a:r>
              <a:rPr lang="nl-NL" dirty="0"/>
              <a:t>Tekst</a:t>
            </a:r>
          </a:p>
        </p:txBody>
      </p:sp>
      <p:sp>
        <p:nvSpPr>
          <p:cNvPr id="7" name="Tijdelijke aanduiding voor tekst 23"/>
          <p:cNvSpPr>
            <a:spLocks noGrp="1"/>
          </p:cNvSpPr>
          <p:nvPr>
            <p:ph type="body" sz="quarter" idx="15" hasCustomPrompt="1"/>
          </p:nvPr>
        </p:nvSpPr>
        <p:spPr>
          <a:xfrm>
            <a:off x="1102784" y="1221318"/>
            <a:ext cx="10369549" cy="768349"/>
          </a:xfrm>
        </p:spPr>
        <p:txBody>
          <a:bodyPr/>
          <a:lstStyle>
            <a:lvl1pPr marL="0" indent="0">
              <a:buNone/>
              <a:defRPr sz="5333">
                <a:solidFill>
                  <a:srgbClr val="005DAA"/>
                </a:solidFill>
                <a:latin typeface="Calibri Light" panose="020F0302020204030204" pitchFamily="34" charset="0"/>
              </a:defRPr>
            </a:lvl1pPr>
          </a:lstStyle>
          <a:p>
            <a:pPr lvl="0"/>
            <a:r>
              <a:rPr lang="nl-NL" dirty="0"/>
              <a:t>Titel</a:t>
            </a:r>
          </a:p>
        </p:txBody>
      </p:sp>
      <p:sp>
        <p:nvSpPr>
          <p:cNvPr id="3" name="Tijdelijke aanduiding voor inhoud 2"/>
          <p:cNvSpPr>
            <a:spLocks noGrp="1"/>
          </p:cNvSpPr>
          <p:nvPr>
            <p:ph sz="quarter" idx="16" hasCustomPrompt="1"/>
          </p:nvPr>
        </p:nvSpPr>
        <p:spPr>
          <a:xfrm>
            <a:off x="1103446" y="1988840"/>
            <a:ext cx="10369549" cy="480053"/>
          </a:xfrm>
        </p:spPr>
        <p:txBody>
          <a:bodyPr/>
          <a:lstStyle>
            <a:lvl1pPr marL="0" indent="0">
              <a:buNone/>
              <a:defRPr sz="3000">
                <a:solidFill>
                  <a:srgbClr val="005DAA"/>
                </a:solidFill>
              </a:defRPr>
            </a:lvl1pPr>
          </a:lstStyle>
          <a:p>
            <a:pPr lvl="0"/>
            <a:r>
              <a:rPr lang="nl-NL" dirty="0"/>
              <a:t>Ondertitel</a:t>
            </a:r>
          </a:p>
        </p:txBody>
      </p:sp>
      <p:sp>
        <p:nvSpPr>
          <p:cNvPr id="4" name="Tijdelijke aanduiding voor inhoud 3"/>
          <p:cNvSpPr>
            <a:spLocks noGrp="1"/>
          </p:cNvSpPr>
          <p:nvPr>
            <p:ph sz="quarter" idx="17" hasCustomPrompt="1"/>
          </p:nvPr>
        </p:nvSpPr>
        <p:spPr>
          <a:xfrm>
            <a:off x="6288618" y="2564903"/>
            <a:ext cx="5183716" cy="3552263"/>
          </a:xfrm>
          <a:ln>
            <a:solidFill>
              <a:schemeClr val="accent1"/>
            </a:solidFill>
          </a:ln>
        </p:spPr>
        <p:txBody>
          <a:bodyPr lIns="0" tIns="0" rIns="0" bIns="0"/>
          <a:lstStyle>
            <a:lvl1pPr>
              <a:defRPr>
                <a:solidFill>
                  <a:schemeClr val="tx1"/>
                </a:solidFill>
              </a:defRPr>
            </a:lvl1pPr>
          </a:lstStyle>
          <a:p>
            <a:pPr lvl="0"/>
            <a:r>
              <a:rPr lang="nl-NL" dirty="0"/>
              <a:t>Tekst</a:t>
            </a:r>
          </a:p>
        </p:txBody>
      </p:sp>
      <p:sp>
        <p:nvSpPr>
          <p:cNvPr id="8"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420119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pyright">
    <p:bg>
      <p:bgPr>
        <a:solidFill>
          <a:srgbClr val="005DAA"/>
        </a:solidFill>
        <a:effectLst/>
      </p:bgPr>
    </p:bg>
    <p:spTree>
      <p:nvGrpSpPr>
        <p:cNvPr id="1" name=""/>
        <p:cNvGrpSpPr/>
        <p:nvPr/>
      </p:nvGrpSpPr>
      <p:grpSpPr>
        <a:xfrm>
          <a:off x="0" y="0"/>
          <a:ext cx="0" cy="0"/>
          <a:chOff x="0" y="0"/>
          <a:chExt cx="0" cy="0"/>
        </a:xfrm>
      </p:grpSpPr>
      <p:sp>
        <p:nvSpPr>
          <p:cNvPr id="11" name="Ondertitel 2"/>
          <p:cNvSpPr txBox="1">
            <a:spLocks/>
          </p:cNvSpPr>
          <p:nvPr/>
        </p:nvSpPr>
        <p:spPr>
          <a:xfrm>
            <a:off x="623391" y="4061484"/>
            <a:ext cx="11095332" cy="1298816"/>
          </a:xfrm>
          <a:prstGeom prst="rect">
            <a:avLst/>
          </a:prstGeom>
        </p:spPr>
        <p:txBody>
          <a:bodyPr vert="horz" lIns="0" tIns="0" rIns="0" bIns="0" rtlCol="0">
            <a:noAutofit/>
          </a:bodyPr>
          <a:lstStyle>
            <a:lvl1pPr marL="0" indent="0" algn="l" defTabSz="914400" rtl="0" eaLnBrk="1" latinLnBrk="0" hangingPunct="1">
              <a:lnSpc>
                <a:spcPct val="108000"/>
              </a:lnSpc>
              <a:spcBef>
                <a:spcPts val="0"/>
              </a:spcBef>
              <a:buClr>
                <a:schemeClr val="accent1"/>
              </a:buClr>
              <a:buSzPct val="80000"/>
              <a:buFont typeface="Wingdings 2" panose="05020102010507070707" pitchFamily="18" charset="2"/>
              <a:buNone/>
              <a:defRPr sz="1500" b="0" kern="1200">
                <a:solidFill>
                  <a:schemeClr val="bg1"/>
                </a:solidFill>
                <a:latin typeface="+mn-lt"/>
                <a:ea typeface="+mn-ea"/>
                <a:cs typeface="+mn-cs"/>
              </a:defRPr>
            </a:lvl1pPr>
            <a:lvl2pPr marL="457200" indent="0" algn="ctr" defTabSz="914400" rtl="0" eaLnBrk="1" latinLnBrk="0" hangingPunct="1">
              <a:lnSpc>
                <a:spcPct val="108000"/>
              </a:lnSpc>
              <a:spcBef>
                <a:spcPts val="0"/>
              </a:spcBef>
              <a:buClr>
                <a:schemeClr val="accent1"/>
              </a:buClr>
              <a:buFont typeface="Calibri" panose="020F0502020204030204"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108000"/>
              </a:lnSpc>
              <a:spcBef>
                <a:spcPts val="0"/>
              </a:spcBef>
              <a:buClr>
                <a:schemeClr val="accent1"/>
              </a:buClr>
              <a:buFont typeface="Calibri Light" panose="020F0302020204030204" pitchFamily="34" charset="0"/>
              <a:buNone/>
              <a:defRPr sz="1800" b="0" kern="1200">
                <a:solidFill>
                  <a:schemeClr val="tx1">
                    <a:tint val="75000"/>
                  </a:schemeClr>
                </a:solidFill>
                <a:latin typeface="+mn-lt"/>
                <a:ea typeface="+mn-ea"/>
                <a:cs typeface="+mn-cs"/>
              </a:defRPr>
            </a:lvl3pPr>
            <a:lvl4pPr marL="1371600" indent="0" algn="ctr" defTabSz="914400" rtl="0" eaLnBrk="1" latinLnBrk="0" hangingPunct="1">
              <a:lnSpc>
                <a:spcPct val="108000"/>
              </a:lnSpc>
              <a:spcBef>
                <a:spcPts val="0"/>
              </a:spcBef>
              <a:buFont typeface="Arial" pitchFamily="34" charset="0"/>
              <a:buNone/>
              <a:defRPr sz="1800" b="1" kern="1200">
                <a:solidFill>
                  <a:schemeClr val="tx1">
                    <a:tint val="75000"/>
                  </a:schemeClr>
                </a:solidFill>
                <a:latin typeface="Calibri" panose="020F0502020204030204" pitchFamily="34" charset="0"/>
                <a:ea typeface="+mn-ea"/>
                <a:cs typeface="+mn-cs"/>
              </a:defRPr>
            </a:lvl4pPr>
            <a:lvl5pPr marL="18288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108000"/>
              </a:lnSpc>
              <a:spcBef>
                <a:spcPts val="0"/>
              </a:spcBef>
              <a:buFont typeface="Arial" pitchFamily="34" charset="0"/>
              <a:buNone/>
              <a:defRPr sz="1800" kern="1200">
                <a:solidFill>
                  <a:schemeClr val="tx1">
                    <a:tint val="75000"/>
                  </a:schemeClr>
                </a:solidFill>
                <a:latin typeface="+mn-lt"/>
                <a:ea typeface="+mn-ea"/>
                <a:cs typeface="+mn-cs"/>
              </a:defRPr>
            </a:lvl9pPr>
          </a:lstStyle>
          <a:p>
            <a:pPr marL="0" marR="0" lvl="0" indent="0" algn="l" defTabSz="1219170" rtl="0" eaLnBrk="1" fontAlgn="auto" latinLnBrk="0" hangingPunct="1">
              <a:lnSpc>
                <a:spcPct val="108000"/>
              </a:lnSpc>
              <a:spcBef>
                <a:spcPts val="0"/>
              </a:spcBef>
              <a:spcAft>
                <a:spcPts val="0"/>
              </a:spcAft>
              <a:buClr>
                <a:srgbClr val="005DAA"/>
              </a:buClr>
              <a:buSzPct val="80000"/>
              <a:buFont typeface="Wingdings 2" panose="05020102010507070707" pitchFamily="18" charset="2"/>
              <a:buNone/>
              <a:tabLst/>
              <a:defRPr/>
            </a:pPr>
            <a:r>
              <a:rPr kumimoji="0" lang="nl-NL" sz="2000" b="0" i="0" u="none" strike="noStrike" kern="1200" cap="none" spc="0" normalizeH="0" baseline="0" noProof="0" dirty="0">
                <a:ln>
                  <a:noFill/>
                </a:ln>
                <a:solidFill>
                  <a:sysClr val="window" lastClr="FFFFFF"/>
                </a:solidFill>
                <a:effectLst/>
                <a:uLnTx/>
                <a:uFillTx/>
                <a:latin typeface="Calibri"/>
                <a:ea typeface="+mn-ea"/>
                <a:cs typeface="+mn-cs"/>
              </a:rPr>
              <a:t>Behoudens de in of krachtens de Auteurswet gestelde uitzonderingen is het toegestaan het werk met naamsvermelding te vertonen en te delen, mits het werk in de originele staat blijft en niet voor commerciële doeleinden wordt gebruikt. Het is niet toegestaan het werk te gebruiken als basis voor nieuw materiaal.</a:t>
            </a:r>
          </a:p>
        </p:txBody>
      </p:sp>
      <p:grpSp>
        <p:nvGrpSpPr>
          <p:cNvPr id="14" name="Group 78"/>
          <p:cNvGrpSpPr>
            <a:grpSpLocks noChangeAspect="1"/>
          </p:cNvGrpSpPr>
          <p:nvPr/>
        </p:nvGrpSpPr>
        <p:grpSpPr bwMode="auto">
          <a:xfrm>
            <a:off x="629014" y="5583567"/>
            <a:ext cx="1513417" cy="529167"/>
            <a:chOff x="692" y="3562"/>
            <a:chExt cx="715" cy="250"/>
          </a:xfrm>
        </p:grpSpPr>
        <p:sp>
          <p:nvSpPr>
            <p:cNvPr id="15" name="Freeform 79"/>
            <p:cNvSpPr>
              <a:spLocks/>
            </p:cNvSpPr>
            <p:nvPr userDrawn="1"/>
          </p:nvSpPr>
          <p:spPr bwMode="auto">
            <a:xfrm>
              <a:off x="698" y="3568"/>
              <a:ext cx="703" cy="224"/>
            </a:xfrm>
            <a:custGeom>
              <a:avLst/>
              <a:gdLst>
                <a:gd name="T0" fmla="*/ 6959 w 7033"/>
                <a:gd name="T1" fmla="*/ 0 h 2243"/>
                <a:gd name="T2" fmla="*/ 74 w 7033"/>
                <a:gd name="T3" fmla="*/ 0 h 2243"/>
                <a:gd name="T4" fmla="*/ 0 w 7033"/>
                <a:gd name="T5" fmla="*/ 73 h 2243"/>
                <a:gd name="T6" fmla="*/ 0 w 7033"/>
                <a:gd name="T7" fmla="*/ 1696 h 2243"/>
                <a:gd name="T8" fmla="*/ 258 w 7033"/>
                <a:gd name="T9" fmla="*/ 1696 h 2243"/>
                <a:gd name="T10" fmla="*/ 1185 w 7033"/>
                <a:gd name="T11" fmla="*/ 2243 h 2243"/>
                <a:gd name="T12" fmla="*/ 2111 w 7033"/>
                <a:gd name="T13" fmla="*/ 1696 h 2243"/>
                <a:gd name="T14" fmla="*/ 7033 w 7033"/>
                <a:gd name="T15" fmla="*/ 1696 h 2243"/>
                <a:gd name="T16" fmla="*/ 7033 w 7033"/>
                <a:gd name="T17" fmla="*/ 73 h 2243"/>
                <a:gd name="T18" fmla="*/ 6959 w 7033"/>
                <a:gd name="T19" fmla="*/ 0 h 2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33" h="2243">
                  <a:moveTo>
                    <a:pt x="6959" y="0"/>
                  </a:moveTo>
                  <a:cubicBezTo>
                    <a:pt x="74" y="0"/>
                    <a:pt x="74" y="0"/>
                    <a:pt x="74" y="0"/>
                  </a:cubicBezTo>
                  <a:cubicBezTo>
                    <a:pt x="33" y="0"/>
                    <a:pt x="0" y="33"/>
                    <a:pt x="0" y="73"/>
                  </a:cubicBezTo>
                  <a:cubicBezTo>
                    <a:pt x="0" y="73"/>
                    <a:pt x="0" y="1015"/>
                    <a:pt x="0" y="1696"/>
                  </a:cubicBezTo>
                  <a:cubicBezTo>
                    <a:pt x="258" y="1696"/>
                    <a:pt x="258" y="1696"/>
                    <a:pt x="258" y="1696"/>
                  </a:cubicBezTo>
                  <a:cubicBezTo>
                    <a:pt x="438" y="2022"/>
                    <a:pt x="786" y="2243"/>
                    <a:pt x="1185" y="2243"/>
                  </a:cubicBezTo>
                  <a:cubicBezTo>
                    <a:pt x="1583" y="2243"/>
                    <a:pt x="1931" y="2022"/>
                    <a:pt x="2111" y="1696"/>
                  </a:cubicBezTo>
                  <a:cubicBezTo>
                    <a:pt x="7033" y="1696"/>
                    <a:pt x="7033" y="1696"/>
                    <a:pt x="7033" y="1696"/>
                  </a:cubicBezTo>
                  <a:cubicBezTo>
                    <a:pt x="7033" y="1015"/>
                    <a:pt x="7033" y="73"/>
                    <a:pt x="7033" y="73"/>
                  </a:cubicBezTo>
                  <a:cubicBezTo>
                    <a:pt x="7033" y="33"/>
                    <a:pt x="7000" y="0"/>
                    <a:pt x="6959" y="0"/>
                  </a:cubicBezTo>
                  <a:close/>
                </a:path>
              </a:pathLst>
            </a:custGeom>
            <a:solidFill>
              <a:srgbClr val="AAB2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6" name="Freeform 80"/>
            <p:cNvSpPr>
              <a:spLocks noEditPoints="1"/>
            </p:cNvSpPr>
            <p:nvPr userDrawn="1"/>
          </p:nvSpPr>
          <p:spPr bwMode="auto">
            <a:xfrm>
              <a:off x="692" y="3562"/>
              <a:ext cx="715" cy="250"/>
            </a:xfrm>
            <a:custGeom>
              <a:avLst/>
              <a:gdLst>
                <a:gd name="T0" fmla="*/ 3192 w 7153"/>
                <a:gd name="T1" fmla="*/ 1005 h 2504"/>
                <a:gd name="T2" fmla="*/ 2978 w 7153"/>
                <a:gd name="T3" fmla="*/ 1005 h 2504"/>
                <a:gd name="T4" fmla="*/ 2943 w 7153"/>
                <a:gd name="T5" fmla="*/ 678 h 2504"/>
                <a:gd name="T6" fmla="*/ 1007 w 7153"/>
                <a:gd name="T7" fmla="*/ 1330 h 2504"/>
                <a:gd name="T8" fmla="*/ 1111 w 7153"/>
                <a:gd name="T9" fmla="*/ 1075 h 2504"/>
                <a:gd name="T10" fmla="*/ 794 w 7153"/>
                <a:gd name="T11" fmla="*/ 954 h 2504"/>
                <a:gd name="T12" fmla="*/ 993 w 7153"/>
                <a:gd name="T13" fmla="*/ 1455 h 2504"/>
                <a:gd name="T14" fmla="*/ 1007 w 7153"/>
                <a:gd name="T15" fmla="*/ 1330 h 2504"/>
                <a:gd name="T16" fmla="*/ 1545 w 7153"/>
                <a:gd name="T17" fmla="*/ 999 h 2504"/>
                <a:gd name="T18" fmla="*/ 1527 w 7153"/>
                <a:gd name="T19" fmla="*/ 876 h 2504"/>
                <a:gd name="T20" fmla="*/ 1330 w 7153"/>
                <a:gd name="T21" fmla="*/ 1378 h 2504"/>
                <a:gd name="T22" fmla="*/ 1659 w 7153"/>
                <a:gd name="T23" fmla="*/ 1249 h 2504"/>
                <a:gd name="T24" fmla="*/ 3182 w 7153"/>
                <a:gd name="T25" fmla="*/ 544 h 2504"/>
                <a:gd name="T26" fmla="*/ 3085 w 7153"/>
                <a:gd name="T27" fmla="*/ 640 h 2504"/>
                <a:gd name="T28" fmla="*/ 1910 w 7153"/>
                <a:gd name="T29" fmla="*/ 1820 h 2504"/>
                <a:gd name="T30" fmla="*/ 314 w 7153"/>
                <a:gd name="T31" fmla="*/ 1165 h 2504"/>
                <a:gd name="T32" fmla="*/ 1906 w 7153"/>
                <a:gd name="T33" fmla="*/ 504 h 2504"/>
                <a:gd name="T34" fmla="*/ 1786 w 7153"/>
                <a:gd name="T35" fmla="*/ 624 h 2504"/>
                <a:gd name="T36" fmla="*/ 482 w 7153"/>
                <a:gd name="T37" fmla="*/ 1166 h 2504"/>
                <a:gd name="T38" fmla="*/ 1790 w 7153"/>
                <a:gd name="T39" fmla="*/ 1700 h 2504"/>
                <a:gd name="T40" fmla="*/ 6689 w 7153"/>
                <a:gd name="T41" fmla="*/ 1379 h 2504"/>
                <a:gd name="T42" fmla="*/ 5504 w 7153"/>
                <a:gd name="T43" fmla="*/ 893 h 2504"/>
                <a:gd name="T44" fmla="*/ 6686 w 7153"/>
                <a:gd name="T45" fmla="*/ 403 h 2504"/>
                <a:gd name="T46" fmla="*/ 6762 w 7153"/>
                <a:gd name="T47" fmla="*/ 893 h 2504"/>
                <a:gd name="T48" fmla="*/ 5798 w 7153"/>
                <a:gd name="T49" fmla="*/ 492 h 2504"/>
                <a:gd name="T50" fmla="*/ 6196 w 7153"/>
                <a:gd name="T51" fmla="*/ 1458 h 2504"/>
                <a:gd name="T52" fmla="*/ 3579 w 7153"/>
                <a:gd name="T53" fmla="*/ 1379 h 2504"/>
                <a:gd name="T54" fmla="*/ 2394 w 7153"/>
                <a:gd name="T55" fmla="*/ 893 h 2504"/>
                <a:gd name="T56" fmla="*/ 3575 w 7153"/>
                <a:gd name="T57" fmla="*/ 403 h 2504"/>
                <a:gd name="T58" fmla="*/ 3485 w 7153"/>
                <a:gd name="T59" fmla="*/ 492 h 2504"/>
                <a:gd name="T60" fmla="*/ 2518 w 7153"/>
                <a:gd name="T61" fmla="*/ 893 h 2504"/>
                <a:gd name="T62" fmla="*/ 3489 w 7153"/>
                <a:gd name="T63" fmla="*/ 1289 h 2504"/>
                <a:gd name="T64" fmla="*/ 7123 w 7153"/>
                <a:gd name="T65" fmla="*/ 2504 h 2504"/>
                <a:gd name="T66" fmla="*/ 0 w 7153"/>
                <a:gd name="T67" fmla="*/ 134 h 2504"/>
                <a:gd name="T68" fmla="*/ 7153 w 7153"/>
                <a:gd name="T69" fmla="*/ 134 h 2504"/>
                <a:gd name="T70" fmla="*/ 134 w 7153"/>
                <a:gd name="T71" fmla="*/ 61 h 2504"/>
                <a:gd name="T72" fmla="*/ 318 w 7153"/>
                <a:gd name="T73" fmla="*/ 1757 h 2504"/>
                <a:gd name="T74" fmla="*/ 7093 w 7153"/>
                <a:gd name="T75" fmla="*/ 1757 h 2504"/>
                <a:gd name="T76" fmla="*/ 6457 w 7153"/>
                <a:gd name="T77" fmla="*/ 849 h 2504"/>
                <a:gd name="T78" fmla="*/ 5954 w 7153"/>
                <a:gd name="T79" fmla="*/ 849 h 2504"/>
                <a:gd name="T80" fmla="*/ 6457 w 7153"/>
                <a:gd name="T81" fmla="*/ 952 h 2504"/>
                <a:gd name="T82" fmla="*/ 5131 w 7153"/>
                <a:gd name="T83" fmla="*/ 402 h 2504"/>
                <a:gd name="T84" fmla="*/ 4639 w 7153"/>
                <a:gd name="T85" fmla="*/ 1585 h 2504"/>
                <a:gd name="T86" fmla="*/ 4153 w 7153"/>
                <a:gd name="T87" fmla="*/ 402 h 2504"/>
                <a:gd name="T88" fmla="*/ 5044 w 7153"/>
                <a:gd name="T89" fmla="*/ 1289 h 2504"/>
                <a:gd name="T90" fmla="*/ 4530 w 7153"/>
                <a:gd name="T91" fmla="*/ 1009 h 2504"/>
                <a:gd name="T92" fmla="*/ 4849 w 7153"/>
                <a:gd name="T93" fmla="*/ 1119 h 2504"/>
                <a:gd name="T94" fmla="*/ 4414 w 7153"/>
                <a:gd name="T95" fmla="*/ 1160 h 2504"/>
                <a:gd name="T96" fmla="*/ 4274 w 7153"/>
                <a:gd name="T97" fmla="*/ 927 h 2504"/>
                <a:gd name="T98" fmla="*/ 4339 w 7153"/>
                <a:gd name="T99" fmla="*/ 873 h 2504"/>
                <a:gd name="T100" fmla="*/ 4287 w 7153"/>
                <a:gd name="T101" fmla="*/ 791 h 2504"/>
                <a:gd name="T102" fmla="*/ 4241 w 7153"/>
                <a:gd name="T103" fmla="*/ 1291 h 2504"/>
                <a:gd name="T104" fmla="*/ 4595 w 7153"/>
                <a:gd name="T105" fmla="*/ 927 h 2504"/>
                <a:gd name="T106" fmla="*/ 4595 w 7153"/>
                <a:gd name="T107" fmla="*/ 927 h 2504"/>
                <a:gd name="T108" fmla="*/ 4641 w 7153"/>
                <a:gd name="T109" fmla="*/ 326 h 2504"/>
                <a:gd name="T110" fmla="*/ 4392 w 7153"/>
                <a:gd name="T111" fmla="*/ 688 h 2504"/>
                <a:gd name="T112" fmla="*/ 4872 w 7153"/>
                <a:gd name="T113" fmla="*/ 549 h 2504"/>
                <a:gd name="T114" fmla="*/ 4569 w 7153"/>
                <a:gd name="T115" fmla="*/ 715 h 2504"/>
                <a:gd name="T116" fmla="*/ 4820 w 7153"/>
                <a:gd name="T117" fmla="*/ 791 h 2504"/>
                <a:gd name="T118" fmla="*/ 5189 w 7153"/>
                <a:gd name="T119" fmla="*/ 1041 h 2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53" h="2504">
                  <a:moveTo>
                    <a:pt x="3271" y="722"/>
                  </a:moveTo>
                  <a:cubicBezTo>
                    <a:pt x="3271" y="1005"/>
                    <a:pt x="3271" y="1005"/>
                    <a:pt x="3271" y="1005"/>
                  </a:cubicBezTo>
                  <a:cubicBezTo>
                    <a:pt x="3192" y="1005"/>
                    <a:pt x="3192" y="1005"/>
                    <a:pt x="3192" y="1005"/>
                  </a:cubicBezTo>
                  <a:cubicBezTo>
                    <a:pt x="3192" y="1340"/>
                    <a:pt x="3192" y="1340"/>
                    <a:pt x="3192" y="1340"/>
                  </a:cubicBezTo>
                  <a:cubicBezTo>
                    <a:pt x="2978" y="1340"/>
                    <a:pt x="2978" y="1340"/>
                    <a:pt x="2978" y="1340"/>
                  </a:cubicBezTo>
                  <a:cubicBezTo>
                    <a:pt x="2978" y="1005"/>
                    <a:pt x="2978" y="1005"/>
                    <a:pt x="2978" y="1005"/>
                  </a:cubicBezTo>
                  <a:cubicBezTo>
                    <a:pt x="2899" y="1005"/>
                    <a:pt x="2899" y="1005"/>
                    <a:pt x="2899" y="1005"/>
                  </a:cubicBezTo>
                  <a:cubicBezTo>
                    <a:pt x="2899" y="722"/>
                    <a:pt x="2899" y="722"/>
                    <a:pt x="2899" y="722"/>
                  </a:cubicBezTo>
                  <a:cubicBezTo>
                    <a:pt x="2899" y="698"/>
                    <a:pt x="2919" y="678"/>
                    <a:pt x="2943" y="678"/>
                  </a:cubicBezTo>
                  <a:cubicBezTo>
                    <a:pt x="3226" y="678"/>
                    <a:pt x="3226" y="678"/>
                    <a:pt x="3226" y="678"/>
                  </a:cubicBezTo>
                  <a:cubicBezTo>
                    <a:pt x="3251" y="678"/>
                    <a:pt x="3271" y="698"/>
                    <a:pt x="3271" y="722"/>
                  </a:cubicBezTo>
                  <a:close/>
                  <a:moveTo>
                    <a:pt x="1007" y="1330"/>
                  </a:moveTo>
                  <a:cubicBezTo>
                    <a:pt x="925" y="1330"/>
                    <a:pt x="883" y="1275"/>
                    <a:pt x="883" y="1164"/>
                  </a:cubicBezTo>
                  <a:cubicBezTo>
                    <a:pt x="883" y="1054"/>
                    <a:pt x="925" y="999"/>
                    <a:pt x="1007" y="999"/>
                  </a:cubicBezTo>
                  <a:cubicBezTo>
                    <a:pt x="1053" y="999"/>
                    <a:pt x="1088" y="1024"/>
                    <a:pt x="1111" y="1075"/>
                  </a:cubicBezTo>
                  <a:cubicBezTo>
                    <a:pt x="1235" y="1012"/>
                    <a:pt x="1235" y="1012"/>
                    <a:pt x="1235" y="1012"/>
                  </a:cubicBezTo>
                  <a:cubicBezTo>
                    <a:pt x="1185" y="921"/>
                    <a:pt x="1103" y="876"/>
                    <a:pt x="988" y="876"/>
                  </a:cubicBezTo>
                  <a:cubicBezTo>
                    <a:pt x="910" y="876"/>
                    <a:pt x="846" y="902"/>
                    <a:pt x="794" y="954"/>
                  </a:cubicBezTo>
                  <a:cubicBezTo>
                    <a:pt x="742" y="1006"/>
                    <a:pt x="716" y="1077"/>
                    <a:pt x="716" y="1165"/>
                  </a:cubicBezTo>
                  <a:cubicBezTo>
                    <a:pt x="716" y="1256"/>
                    <a:pt x="741" y="1326"/>
                    <a:pt x="791" y="1378"/>
                  </a:cubicBezTo>
                  <a:cubicBezTo>
                    <a:pt x="842" y="1429"/>
                    <a:pt x="909" y="1455"/>
                    <a:pt x="993" y="1455"/>
                  </a:cubicBezTo>
                  <a:cubicBezTo>
                    <a:pt x="1101" y="1455"/>
                    <a:pt x="1183" y="1407"/>
                    <a:pt x="1237" y="1310"/>
                  </a:cubicBezTo>
                  <a:cubicBezTo>
                    <a:pt x="1123" y="1249"/>
                    <a:pt x="1123" y="1249"/>
                    <a:pt x="1123" y="1249"/>
                  </a:cubicBezTo>
                  <a:cubicBezTo>
                    <a:pt x="1100" y="1303"/>
                    <a:pt x="1061" y="1330"/>
                    <a:pt x="1007" y="1330"/>
                  </a:cubicBezTo>
                  <a:close/>
                  <a:moveTo>
                    <a:pt x="1545" y="1330"/>
                  </a:moveTo>
                  <a:cubicBezTo>
                    <a:pt x="1461" y="1330"/>
                    <a:pt x="1419" y="1275"/>
                    <a:pt x="1419" y="1164"/>
                  </a:cubicBezTo>
                  <a:cubicBezTo>
                    <a:pt x="1419" y="1054"/>
                    <a:pt x="1461" y="999"/>
                    <a:pt x="1545" y="999"/>
                  </a:cubicBezTo>
                  <a:cubicBezTo>
                    <a:pt x="1590" y="999"/>
                    <a:pt x="1624" y="1024"/>
                    <a:pt x="1647" y="1075"/>
                  </a:cubicBezTo>
                  <a:cubicBezTo>
                    <a:pt x="1773" y="1012"/>
                    <a:pt x="1773" y="1012"/>
                    <a:pt x="1773" y="1012"/>
                  </a:cubicBezTo>
                  <a:cubicBezTo>
                    <a:pt x="1723" y="921"/>
                    <a:pt x="1641" y="876"/>
                    <a:pt x="1527" y="876"/>
                  </a:cubicBezTo>
                  <a:cubicBezTo>
                    <a:pt x="1448" y="876"/>
                    <a:pt x="1383" y="902"/>
                    <a:pt x="1332" y="954"/>
                  </a:cubicBezTo>
                  <a:cubicBezTo>
                    <a:pt x="1280" y="1006"/>
                    <a:pt x="1255" y="1077"/>
                    <a:pt x="1255" y="1165"/>
                  </a:cubicBezTo>
                  <a:cubicBezTo>
                    <a:pt x="1255" y="1256"/>
                    <a:pt x="1280" y="1326"/>
                    <a:pt x="1330" y="1378"/>
                  </a:cubicBezTo>
                  <a:cubicBezTo>
                    <a:pt x="1381" y="1429"/>
                    <a:pt x="1448" y="1455"/>
                    <a:pt x="1531" y="1455"/>
                  </a:cubicBezTo>
                  <a:cubicBezTo>
                    <a:pt x="1640" y="1455"/>
                    <a:pt x="1721" y="1407"/>
                    <a:pt x="1775" y="1310"/>
                  </a:cubicBezTo>
                  <a:cubicBezTo>
                    <a:pt x="1659" y="1249"/>
                    <a:pt x="1659" y="1249"/>
                    <a:pt x="1659" y="1249"/>
                  </a:cubicBezTo>
                  <a:cubicBezTo>
                    <a:pt x="1637" y="1303"/>
                    <a:pt x="1599" y="1330"/>
                    <a:pt x="1545" y="1330"/>
                  </a:cubicBezTo>
                  <a:close/>
                  <a:moveTo>
                    <a:pt x="3085" y="640"/>
                  </a:moveTo>
                  <a:cubicBezTo>
                    <a:pt x="3138" y="640"/>
                    <a:pt x="3182" y="597"/>
                    <a:pt x="3182" y="544"/>
                  </a:cubicBezTo>
                  <a:cubicBezTo>
                    <a:pt x="3182" y="490"/>
                    <a:pt x="3138" y="447"/>
                    <a:pt x="3085" y="447"/>
                  </a:cubicBezTo>
                  <a:cubicBezTo>
                    <a:pt x="3031" y="447"/>
                    <a:pt x="2988" y="490"/>
                    <a:pt x="2988" y="544"/>
                  </a:cubicBezTo>
                  <a:cubicBezTo>
                    <a:pt x="2988" y="597"/>
                    <a:pt x="3031" y="640"/>
                    <a:pt x="3085" y="640"/>
                  </a:cubicBezTo>
                  <a:close/>
                  <a:moveTo>
                    <a:pt x="1906" y="504"/>
                  </a:moveTo>
                  <a:cubicBezTo>
                    <a:pt x="2086" y="684"/>
                    <a:pt x="2176" y="904"/>
                    <a:pt x="2176" y="1165"/>
                  </a:cubicBezTo>
                  <a:cubicBezTo>
                    <a:pt x="2176" y="1427"/>
                    <a:pt x="2088" y="1645"/>
                    <a:pt x="1910" y="1820"/>
                  </a:cubicBezTo>
                  <a:cubicBezTo>
                    <a:pt x="1722" y="2005"/>
                    <a:pt x="1500" y="2098"/>
                    <a:pt x="1244" y="2098"/>
                  </a:cubicBezTo>
                  <a:cubicBezTo>
                    <a:pt x="991" y="2098"/>
                    <a:pt x="772" y="2006"/>
                    <a:pt x="589" y="1823"/>
                  </a:cubicBezTo>
                  <a:cubicBezTo>
                    <a:pt x="406" y="1639"/>
                    <a:pt x="314" y="1420"/>
                    <a:pt x="314" y="1165"/>
                  </a:cubicBezTo>
                  <a:cubicBezTo>
                    <a:pt x="314" y="911"/>
                    <a:pt x="406" y="690"/>
                    <a:pt x="589" y="504"/>
                  </a:cubicBezTo>
                  <a:cubicBezTo>
                    <a:pt x="768" y="323"/>
                    <a:pt x="986" y="233"/>
                    <a:pt x="1244" y="233"/>
                  </a:cubicBezTo>
                  <a:cubicBezTo>
                    <a:pt x="1505" y="233"/>
                    <a:pt x="1726" y="323"/>
                    <a:pt x="1906" y="504"/>
                  </a:cubicBezTo>
                  <a:close/>
                  <a:moveTo>
                    <a:pt x="1790" y="1700"/>
                  </a:moveTo>
                  <a:cubicBezTo>
                    <a:pt x="1936" y="1558"/>
                    <a:pt x="2009" y="1380"/>
                    <a:pt x="2009" y="1166"/>
                  </a:cubicBezTo>
                  <a:cubicBezTo>
                    <a:pt x="2009" y="953"/>
                    <a:pt x="1935" y="772"/>
                    <a:pt x="1786" y="624"/>
                  </a:cubicBezTo>
                  <a:cubicBezTo>
                    <a:pt x="1638" y="475"/>
                    <a:pt x="1458" y="401"/>
                    <a:pt x="1247" y="401"/>
                  </a:cubicBezTo>
                  <a:cubicBezTo>
                    <a:pt x="1035" y="401"/>
                    <a:pt x="856" y="475"/>
                    <a:pt x="710" y="625"/>
                  </a:cubicBezTo>
                  <a:cubicBezTo>
                    <a:pt x="558" y="779"/>
                    <a:pt x="482" y="959"/>
                    <a:pt x="482" y="1166"/>
                  </a:cubicBezTo>
                  <a:cubicBezTo>
                    <a:pt x="482" y="1372"/>
                    <a:pt x="557" y="1551"/>
                    <a:pt x="708" y="1702"/>
                  </a:cubicBezTo>
                  <a:cubicBezTo>
                    <a:pt x="859" y="1853"/>
                    <a:pt x="1038" y="1928"/>
                    <a:pt x="1247" y="1928"/>
                  </a:cubicBezTo>
                  <a:cubicBezTo>
                    <a:pt x="1455" y="1928"/>
                    <a:pt x="1636" y="1852"/>
                    <a:pt x="1790" y="1700"/>
                  </a:cubicBezTo>
                  <a:close/>
                  <a:moveTo>
                    <a:pt x="6686" y="403"/>
                  </a:moveTo>
                  <a:cubicBezTo>
                    <a:pt x="6820" y="536"/>
                    <a:pt x="6887" y="700"/>
                    <a:pt x="6887" y="893"/>
                  </a:cubicBezTo>
                  <a:cubicBezTo>
                    <a:pt x="6887" y="1087"/>
                    <a:pt x="6821" y="1249"/>
                    <a:pt x="6689" y="1379"/>
                  </a:cubicBezTo>
                  <a:cubicBezTo>
                    <a:pt x="6550" y="1516"/>
                    <a:pt x="6385" y="1585"/>
                    <a:pt x="6195" y="1585"/>
                  </a:cubicBezTo>
                  <a:cubicBezTo>
                    <a:pt x="6007" y="1585"/>
                    <a:pt x="5844" y="1517"/>
                    <a:pt x="5708" y="1381"/>
                  </a:cubicBezTo>
                  <a:cubicBezTo>
                    <a:pt x="5572" y="1245"/>
                    <a:pt x="5504" y="1082"/>
                    <a:pt x="5504" y="893"/>
                  </a:cubicBezTo>
                  <a:cubicBezTo>
                    <a:pt x="5504" y="704"/>
                    <a:pt x="5572" y="541"/>
                    <a:pt x="5708" y="403"/>
                  </a:cubicBezTo>
                  <a:cubicBezTo>
                    <a:pt x="5841" y="269"/>
                    <a:pt x="6003" y="202"/>
                    <a:pt x="6195" y="202"/>
                  </a:cubicBezTo>
                  <a:cubicBezTo>
                    <a:pt x="6388" y="202"/>
                    <a:pt x="6552" y="269"/>
                    <a:pt x="6686" y="403"/>
                  </a:cubicBezTo>
                  <a:close/>
                  <a:moveTo>
                    <a:pt x="6196" y="1458"/>
                  </a:moveTo>
                  <a:cubicBezTo>
                    <a:pt x="6351" y="1458"/>
                    <a:pt x="6485" y="1402"/>
                    <a:pt x="6600" y="1289"/>
                  </a:cubicBezTo>
                  <a:cubicBezTo>
                    <a:pt x="6708" y="1184"/>
                    <a:pt x="6762" y="1052"/>
                    <a:pt x="6762" y="893"/>
                  </a:cubicBezTo>
                  <a:cubicBezTo>
                    <a:pt x="6762" y="735"/>
                    <a:pt x="6707" y="602"/>
                    <a:pt x="6596" y="492"/>
                  </a:cubicBezTo>
                  <a:cubicBezTo>
                    <a:pt x="6486" y="382"/>
                    <a:pt x="6353" y="327"/>
                    <a:pt x="6196" y="327"/>
                  </a:cubicBezTo>
                  <a:cubicBezTo>
                    <a:pt x="6039" y="327"/>
                    <a:pt x="5907" y="382"/>
                    <a:pt x="5798" y="492"/>
                  </a:cubicBezTo>
                  <a:cubicBezTo>
                    <a:pt x="5685" y="607"/>
                    <a:pt x="5629" y="740"/>
                    <a:pt x="5629" y="893"/>
                  </a:cubicBezTo>
                  <a:cubicBezTo>
                    <a:pt x="5629" y="1047"/>
                    <a:pt x="5685" y="1179"/>
                    <a:pt x="5797" y="1291"/>
                  </a:cubicBezTo>
                  <a:cubicBezTo>
                    <a:pt x="5908" y="1402"/>
                    <a:pt x="6042" y="1458"/>
                    <a:pt x="6196" y="1458"/>
                  </a:cubicBezTo>
                  <a:close/>
                  <a:moveTo>
                    <a:pt x="3575" y="403"/>
                  </a:moveTo>
                  <a:cubicBezTo>
                    <a:pt x="3709" y="536"/>
                    <a:pt x="3776" y="700"/>
                    <a:pt x="3776" y="893"/>
                  </a:cubicBezTo>
                  <a:cubicBezTo>
                    <a:pt x="3776" y="1087"/>
                    <a:pt x="3710" y="1249"/>
                    <a:pt x="3579" y="1379"/>
                  </a:cubicBezTo>
                  <a:cubicBezTo>
                    <a:pt x="3439" y="1516"/>
                    <a:pt x="3274" y="1584"/>
                    <a:pt x="3084" y="1584"/>
                  </a:cubicBezTo>
                  <a:cubicBezTo>
                    <a:pt x="2896" y="1584"/>
                    <a:pt x="2734" y="1517"/>
                    <a:pt x="2598" y="1381"/>
                  </a:cubicBezTo>
                  <a:cubicBezTo>
                    <a:pt x="2462" y="1245"/>
                    <a:pt x="2394" y="1082"/>
                    <a:pt x="2394" y="893"/>
                  </a:cubicBezTo>
                  <a:cubicBezTo>
                    <a:pt x="2394" y="704"/>
                    <a:pt x="2462" y="541"/>
                    <a:pt x="2598" y="403"/>
                  </a:cubicBezTo>
                  <a:cubicBezTo>
                    <a:pt x="2730" y="269"/>
                    <a:pt x="2893" y="202"/>
                    <a:pt x="3084" y="202"/>
                  </a:cubicBezTo>
                  <a:cubicBezTo>
                    <a:pt x="3278" y="202"/>
                    <a:pt x="3442" y="269"/>
                    <a:pt x="3575" y="403"/>
                  </a:cubicBezTo>
                  <a:close/>
                  <a:moveTo>
                    <a:pt x="3489" y="1289"/>
                  </a:moveTo>
                  <a:cubicBezTo>
                    <a:pt x="3597" y="1184"/>
                    <a:pt x="3652" y="1052"/>
                    <a:pt x="3652" y="893"/>
                  </a:cubicBezTo>
                  <a:cubicBezTo>
                    <a:pt x="3652" y="736"/>
                    <a:pt x="3596" y="602"/>
                    <a:pt x="3485" y="492"/>
                  </a:cubicBezTo>
                  <a:cubicBezTo>
                    <a:pt x="3376" y="382"/>
                    <a:pt x="3243" y="327"/>
                    <a:pt x="3086" y="327"/>
                  </a:cubicBezTo>
                  <a:cubicBezTo>
                    <a:pt x="2929" y="327"/>
                    <a:pt x="2796" y="382"/>
                    <a:pt x="2688" y="492"/>
                  </a:cubicBezTo>
                  <a:cubicBezTo>
                    <a:pt x="2575" y="607"/>
                    <a:pt x="2518" y="740"/>
                    <a:pt x="2518" y="893"/>
                  </a:cubicBezTo>
                  <a:cubicBezTo>
                    <a:pt x="2518" y="1047"/>
                    <a:pt x="2574" y="1179"/>
                    <a:pt x="2686" y="1291"/>
                  </a:cubicBezTo>
                  <a:cubicBezTo>
                    <a:pt x="2798" y="1402"/>
                    <a:pt x="2931" y="1458"/>
                    <a:pt x="3086" y="1458"/>
                  </a:cubicBezTo>
                  <a:cubicBezTo>
                    <a:pt x="3240" y="1458"/>
                    <a:pt x="3375" y="1402"/>
                    <a:pt x="3489" y="1289"/>
                  </a:cubicBezTo>
                  <a:close/>
                  <a:moveTo>
                    <a:pt x="7153" y="134"/>
                  </a:moveTo>
                  <a:cubicBezTo>
                    <a:pt x="7153" y="2474"/>
                    <a:pt x="7153" y="2474"/>
                    <a:pt x="7153" y="2474"/>
                  </a:cubicBezTo>
                  <a:cubicBezTo>
                    <a:pt x="7153" y="2490"/>
                    <a:pt x="7140" y="2504"/>
                    <a:pt x="7123" y="2504"/>
                  </a:cubicBezTo>
                  <a:cubicBezTo>
                    <a:pt x="30" y="2504"/>
                    <a:pt x="30" y="2504"/>
                    <a:pt x="30" y="2504"/>
                  </a:cubicBezTo>
                  <a:cubicBezTo>
                    <a:pt x="13" y="2504"/>
                    <a:pt x="0" y="2490"/>
                    <a:pt x="0" y="2474"/>
                  </a:cubicBezTo>
                  <a:cubicBezTo>
                    <a:pt x="0" y="134"/>
                    <a:pt x="0" y="134"/>
                    <a:pt x="0" y="134"/>
                  </a:cubicBezTo>
                  <a:cubicBezTo>
                    <a:pt x="0" y="60"/>
                    <a:pt x="60" y="0"/>
                    <a:pt x="134" y="0"/>
                  </a:cubicBezTo>
                  <a:cubicBezTo>
                    <a:pt x="7019" y="0"/>
                    <a:pt x="7019" y="0"/>
                    <a:pt x="7019" y="0"/>
                  </a:cubicBezTo>
                  <a:cubicBezTo>
                    <a:pt x="7093" y="0"/>
                    <a:pt x="7153" y="60"/>
                    <a:pt x="7153" y="134"/>
                  </a:cubicBezTo>
                  <a:close/>
                  <a:moveTo>
                    <a:pt x="7093" y="134"/>
                  </a:moveTo>
                  <a:cubicBezTo>
                    <a:pt x="7093" y="94"/>
                    <a:pt x="7060" y="61"/>
                    <a:pt x="7019" y="61"/>
                  </a:cubicBezTo>
                  <a:cubicBezTo>
                    <a:pt x="134" y="61"/>
                    <a:pt x="134" y="61"/>
                    <a:pt x="134" y="61"/>
                  </a:cubicBezTo>
                  <a:cubicBezTo>
                    <a:pt x="93" y="61"/>
                    <a:pt x="60" y="94"/>
                    <a:pt x="60" y="134"/>
                  </a:cubicBezTo>
                  <a:cubicBezTo>
                    <a:pt x="60" y="134"/>
                    <a:pt x="60" y="1076"/>
                    <a:pt x="60" y="1757"/>
                  </a:cubicBezTo>
                  <a:cubicBezTo>
                    <a:pt x="318" y="1757"/>
                    <a:pt x="318" y="1757"/>
                    <a:pt x="318" y="1757"/>
                  </a:cubicBezTo>
                  <a:cubicBezTo>
                    <a:pt x="498" y="2083"/>
                    <a:pt x="846" y="2304"/>
                    <a:pt x="1245" y="2304"/>
                  </a:cubicBezTo>
                  <a:cubicBezTo>
                    <a:pt x="1643" y="2304"/>
                    <a:pt x="1991" y="2083"/>
                    <a:pt x="2171" y="1757"/>
                  </a:cubicBezTo>
                  <a:cubicBezTo>
                    <a:pt x="7093" y="1757"/>
                    <a:pt x="7093" y="1757"/>
                    <a:pt x="7093" y="1757"/>
                  </a:cubicBezTo>
                  <a:cubicBezTo>
                    <a:pt x="7093" y="1076"/>
                    <a:pt x="7093" y="134"/>
                    <a:pt x="7093" y="134"/>
                  </a:cubicBezTo>
                  <a:close/>
                  <a:moveTo>
                    <a:pt x="5954" y="849"/>
                  </a:moveTo>
                  <a:cubicBezTo>
                    <a:pt x="6457" y="849"/>
                    <a:pt x="6457" y="849"/>
                    <a:pt x="6457" y="849"/>
                  </a:cubicBezTo>
                  <a:cubicBezTo>
                    <a:pt x="6457" y="730"/>
                    <a:pt x="6457" y="730"/>
                    <a:pt x="6457" y="730"/>
                  </a:cubicBezTo>
                  <a:cubicBezTo>
                    <a:pt x="5954" y="730"/>
                    <a:pt x="5954" y="730"/>
                    <a:pt x="5954" y="730"/>
                  </a:cubicBezTo>
                  <a:lnTo>
                    <a:pt x="5954" y="849"/>
                  </a:lnTo>
                  <a:close/>
                  <a:moveTo>
                    <a:pt x="5954" y="1071"/>
                  </a:moveTo>
                  <a:cubicBezTo>
                    <a:pt x="6457" y="1071"/>
                    <a:pt x="6457" y="1071"/>
                    <a:pt x="6457" y="1071"/>
                  </a:cubicBezTo>
                  <a:cubicBezTo>
                    <a:pt x="6457" y="952"/>
                    <a:pt x="6457" y="952"/>
                    <a:pt x="6457" y="952"/>
                  </a:cubicBezTo>
                  <a:cubicBezTo>
                    <a:pt x="5954" y="952"/>
                    <a:pt x="5954" y="952"/>
                    <a:pt x="5954" y="952"/>
                  </a:cubicBezTo>
                  <a:lnTo>
                    <a:pt x="5954" y="1071"/>
                  </a:lnTo>
                  <a:close/>
                  <a:moveTo>
                    <a:pt x="5131" y="402"/>
                  </a:moveTo>
                  <a:cubicBezTo>
                    <a:pt x="5264" y="536"/>
                    <a:pt x="5331" y="700"/>
                    <a:pt x="5331" y="893"/>
                  </a:cubicBezTo>
                  <a:cubicBezTo>
                    <a:pt x="5331" y="1087"/>
                    <a:pt x="5266" y="1249"/>
                    <a:pt x="5134" y="1379"/>
                  </a:cubicBezTo>
                  <a:cubicBezTo>
                    <a:pt x="4995" y="1516"/>
                    <a:pt x="4830" y="1585"/>
                    <a:pt x="4639" y="1585"/>
                  </a:cubicBezTo>
                  <a:cubicBezTo>
                    <a:pt x="4451" y="1585"/>
                    <a:pt x="4289" y="1517"/>
                    <a:pt x="4153" y="1381"/>
                  </a:cubicBezTo>
                  <a:cubicBezTo>
                    <a:pt x="4017" y="1245"/>
                    <a:pt x="3949" y="1082"/>
                    <a:pt x="3949" y="893"/>
                  </a:cubicBezTo>
                  <a:cubicBezTo>
                    <a:pt x="3949" y="704"/>
                    <a:pt x="4017" y="541"/>
                    <a:pt x="4153" y="402"/>
                  </a:cubicBezTo>
                  <a:cubicBezTo>
                    <a:pt x="4286" y="269"/>
                    <a:pt x="4448" y="202"/>
                    <a:pt x="4639" y="202"/>
                  </a:cubicBezTo>
                  <a:cubicBezTo>
                    <a:pt x="4833" y="202"/>
                    <a:pt x="4997" y="269"/>
                    <a:pt x="5131" y="402"/>
                  </a:cubicBezTo>
                  <a:close/>
                  <a:moveTo>
                    <a:pt x="5044" y="1289"/>
                  </a:moveTo>
                  <a:cubicBezTo>
                    <a:pt x="5082" y="1252"/>
                    <a:pt x="5114" y="1211"/>
                    <a:pt x="5139" y="1168"/>
                  </a:cubicBezTo>
                  <a:cubicBezTo>
                    <a:pt x="4781" y="1009"/>
                    <a:pt x="4781" y="1009"/>
                    <a:pt x="4781" y="1009"/>
                  </a:cubicBezTo>
                  <a:cubicBezTo>
                    <a:pt x="4530" y="1009"/>
                    <a:pt x="4530" y="1009"/>
                    <a:pt x="4530" y="1009"/>
                  </a:cubicBezTo>
                  <a:cubicBezTo>
                    <a:pt x="4538" y="1044"/>
                    <a:pt x="4550" y="1071"/>
                    <a:pt x="4568" y="1090"/>
                  </a:cubicBezTo>
                  <a:cubicBezTo>
                    <a:pt x="4605" y="1132"/>
                    <a:pt x="4659" y="1149"/>
                    <a:pt x="4717" y="1149"/>
                  </a:cubicBezTo>
                  <a:cubicBezTo>
                    <a:pt x="4770" y="1149"/>
                    <a:pt x="4825" y="1132"/>
                    <a:pt x="4849" y="1119"/>
                  </a:cubicBezTo>
                  <a:cubicBezTo>
                    <a:pt x="4877" y="1248"/>
                    <a:pt x="4877" y="1248"/>
                    <a:pt x="4877" y="1248"/>
                  </a:cubicBezTo>
                  <a:cubicBezTo>
                    <a:pt x="4837" y="1270"/>
                    <a:pt x="4770" y="1292"/>
                    <a:pt x="4696" y="1292"/>
                  </a:cubicBezTo>
                  <a:cubicBezTo>
                    <a:pt x="4583" y="1292"/>
                    <a:pt x="4479" y="1245"/>
                    <a:pt x="4414" y="1160"/>
                  </a:cubicBezTo>
                  <a:cubicBezTo>
                    <a:pt x="4383" y="1120"/>
                    <a:pt x="4360" y="1071"/>
                    <a:pt x="4349" y="1009"/>
                  </a:cubicBezTo>
                  <a:cubicBezTo>
                    <a:pt x="4274" y="1009"/>
                    <a:pt x="4274" y="1009"/>
                    <a:pt x="4274" y="1009"/>
                  </a:cubicBezTo>
                  <a:cubicBezTo>
                    <a:pt x="4274" y="927"/>
                    <a:pt x="4274" y="927"/>
                    <a:pt x="4274" y="927"/>
                  </a:cubicBezTo>
                  <a:cubicBezTo>
                    <a:pt x="4337" y="927"/>
                    <a:pt x="4337" y="927"/>
                    <a:pt x="4337" y="927"/>
                  </a:cubicBezTo>
                  <a:cubicBezTo>
                    <a:pt x="4337" y="907"/>
                    <a:pt x="4337" y="907"/>
                    <a:pt x="4337" y="907"/>
                  </a:cubicBezTo>
                  <a:cubicBezTo>
                    <a:pt x="4337" y="896"/>
                    <a:pt x="4339" y="884"/>
                    <a:pt x="4339" y="873"/>
                  </a:cubicBezTo>
                  <a:cubicBezTo>
                    <a:pt x="4274" y="873"/>
                    <a:pt x="4274" y="873"/>
                    <a:pt x="4274" y="873"/>
                  </a:cubicBezTo>
                  <a:cubicBezTo>
                    <a:pt x="4274" y="791"/>
                    <a:pt x="4274" y="791"/>
                    <a:pt x="4274" y="791"/>
                  </a:cubicBezTo>
                  <a:cubicBezTo>
                    <a:pt x="4287" y="791"/>
                    <a:pt x="4287" y="791"/>
                    <a:pt x="4287" y="791"/>
                  </a:cubicBezTo>
                  <a:cubicBezTo>
                    <a:pt x="4104" y="709"/>
                    <a:pt x="4104" y="709"/>
                    <a:pt x="4104" y="709"/>
                  </a:cubicBezTo>
                  <a:cubicBezTo>
                    <a:pt x="4084" y="767"/>
                    <a:pt x="4073" y="828"/>
                    <a:pt x="4073" y="893"/>
                  </a:cubicBezTo>
                  <a:cubicBezTo>
                    <a:pt x="4073" y="1046"/>
                    <a:pt x="4129" y="1179"/>
                    <a:pt x="4241" y="1291"/>
                  </a:cubicBezTo>
                  <a:cubicBezTo>
                    <a:pt x="4353" y="1402"/>
                    <a:pt x="4486" y="1458"/>
                    <a:pt x="4641" y="1458"/>
                  </a:cubicBezTo>
                  <a:cubicBezTo>
                    <a:pt x="4796" y="1458"/>
                    <a:pt x="4930" y="1402"/>
                    <a:pt x="5044" y="1289"/>
                  </a:cubicBezTo>
                  <a:close/>
                  <a:moveTo>
                    <a:pt x="4595" y="927"/>
                  </a:moveTo>
                  <a:cubicBezTo>
                    <a:pt x="4596" y="927"/>
                    <a:pt x="4596" y="927"/>
                    <a:pt x="4596" y="927"/>
                  </a:cubicBezTo>
                  <a:cubicBezTo>
                    <a:pt x="4593" y="926"/>
                    <a:pt x="4593" y="926"/>
                    <a:pt x="4593" y="926"/>
                  </a:cubicBezTo>
                  <a:lnTo>
                    <a:pt x="4595" y="927"/>
                  </a:lnTo>
                  <a:close/>
                  <a:moveTo>
                    <a:pt x="5207" y="893"/>
                  </a:moveTo>
                  <a:cubicBezTo>
                    <a:pt x="5207" y="735"/>
                    <a:pt x="5151" y="602"/>
                    <a:pt x="5041" y="492"/>
                  </a:cubicBezTo>
                  <a:cubicBezTo>
                    <a:pt x="4931" y="382"/>
                    <a:pt x="4798" y="326"/>
                    <a:pt x="4641" y="326"/>
                  </a:cubicBezTo>
                  <a:cubicBezTo>
                    <a:pt x="4484" y="326"/>
                    <a:pt x="4351" y="382"/>
                    <a:pt x="4243" y="492"/>
                  </a:cubicBezTo>
                  <a:cubicBezTo>
                    <a:pt x="4213" y="523"/>
                    <a:pt x="4187" y="554"/>
                    <a:pt x="4165" y="587"/>
                  </a:cubicBezTo>
                  <a:cubicBezTo>
                    <a:pt x="4392" y="688"/>
                    <a:pt x="4392" y="688"/>
                    <a:pt x="4392" y="688"/>
                  </a:cubicBezTo>
                  <a:cubicBezTo>
                    <a:pt x="4404" y="668"/>
                    <a:pt x="4417" y="649"/>
                    <a:pt x="4431" y="632"/>
                  </a:cubicBezTo>
                  <a:cubicBezTo>
                    <a:pt x="4497" y="558"/>
                    <a:pt x="4590" y="514"/>
                    <a:pt x="4699" y="514"/>
                  </a:cubicBezTo>
                  <a:cubicBezTo>
                    <a:pt x="4769" y="514"/>
                    <a:pt x="4830" y="530"/>
                    <a:pt x="4872" y="549"/>
                  </a:cubicBezTo>
                  <a:cubicBezTo>
                    <a:pt x="4840" y="681"/>
                    <a:pt x="4840" y="681"/>
                    <a:pt x="4840" y="681"/>
                  </a:cubicBezTo>
                  <a:cubicBezTo>
                    <a:pt x="4810" y="668"/>
                    <a:pt x="4762" y="653"/>
                    <a:pt x="4711" y="653"/>
                  </a:cubicBezTo>
                  <a:cubicBezTo>
                    <a:pt x="4656" y="653"/>
                    <a:pt x="4605" y="671"/>
                    <a:pt x="4569" y="715"/>
                  </a:cubicBezTo>
                  <a:cubicBezTo>
                    <a:pt x="4559" y="726"/>
                    <a:pt x="4551" y="740"/>
                    <a:pt x="4545" y="755"/>
                  </a:cubicBezTo>
                  <a:cubicBezTo>
                    <a:pt x="4624" y="791"/>
                    <a:pt x="4624" y="791"/>
                    <a:pt x="4624" y="791"/>
                  </a:cubicBezTo>
                  <a:cubicBezTo>
                    <a:pt x="4820" y="791"/>
                    <a:pt x="4820" y="791"/>
                    <a:pt x="4820" y="791"/>
                  </a:cubicBezTo>
                  <a:cubicBezTo>
                    <a:pt x="4820" y="873"/>
                    <a:pt x="4820" y="873"/>
                    <a:pt x="4820" y="873"/>
                  </a:cubicBezTo>
                  <a:cubicBezTo>
                    <a:pt x="4810" y="873"/>
                    <a:pt x="4810" y="873"/>
                    <a:pt x="4810" y="873"/>
                  </a:cubicBezTo>
                  <a:cubicBezTo>
                    <a:pt x="5189" y="1041"/>
                    <a:pt x="5189" y="1041"/>
                    <a:pt x="5189" y="1041"/>
                  </a:cubicBezTo>
                  <a:cubicBezTo>
                    <a:pt x="5201" y="994"/>
                    <a:pt x="5207" y="945"/>
                    <a:pt x="5207" y="8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17" name="Freeform 81"/>
            <p:cNvSpPr>
              <a:spLocks noEditPoints="1"/>
            </p:cNvSpPr>
            <p:nvPr userDrawn="1"/>
          </p:nvSpPr>
          <p:spPr bwMode="auto">
            <a:xfrm>
              <a:off x="740" y="3594"/>
              <a:ext cx="628" cy="203"/>
            </a:xfrm>
            <a:custGeom>
              <a:avLst/>
              <a:gdLst>
                <a:gd name="T0" fmla="*/ 2502 w 6280"/>
                <a:gd name="T1" fmla="*/ 1678 h 2030"/>
                <a:gd name="T2" fmla="*/ 2512 w 6280"/>
                <a:gd name="T3" fmla="*/ 1843 h 2030"/>
                <a:gd name="T4" fmla="*/ 2442 w 6280"/>
                <a:gd name="T5" fmla="*/ 2015 h 2030"/>
                <a:gd name="T6" fmla="*/ 2385 w 6280"/>
                <a:gd name="T7" fmla="*/ 1627 h 2030"/>
                <a:gd name="T8" fmla="*/ 2422 w 6280"/>
                <a:gd name="T9" fmla="*/ 1717 h 2030"/>
                <a:gd name="T10" fmla="*/ 2286 w 6280"/>
                <a:gd name="T11" fmla="*/ 1694 h 2030"/>
                <a:gd name="T12" fmla="*/ 2403 w 6280"/>
                <a:gd name="T13" fmla="*/ 1951 h 2030"/>
                <a:gd name="T14" fmla="*/ 2426 w 6280"/>
                <a:gd name="T15" fmla="*/ 1858 h 2030"/>
                <a:gd name="T16" fmla="*/ 2379 w 6280"/>
                <a:gd name="T17" fmla="*/ 1954 h 2030"/>
                <a:gd name="T18" fmla="*/ 2777 w 6280"/>
                <a:gd name="T19" fmla="*/ 1870 h 2030"/>
                <a:gd name="T20" fmla="*/ 2643 w 6280"/>
                <a:gd name="T21" fmla="*/ 1627 h 2030"/>
                <a:gd name="T22" fmla="*/ 3754 w 6280"/>
                <a:gd name="T23" fmla="*/ 2021 h 2030"/>
                <a:gd name="T24" fmla="*/ 4001 w 6280"/>
                <a:gd name="T25" fmla="*/ 2021 h 2030"/>
                <a:gd name="T26" fmla="*/ 4007 w 6280"/>
                <a:gd name="T27" fmla="*/ 1891 h 2030"/>
                <a:gd name="T28" fmla="*/ 4428 w 6280"/>
                <a:gd name="T29" fmla="*/ 1759 h 2030"/>
                <a:gd name="T30" fmla="*/ 4403 w 6280"/>
                <a:gd name="T31" fmla="*/ 1626 h 2030"/>
                <a:gd name="T32" fmla="*/ 4160 w 6280"/>
                <a:gd name="T33" fmla="*/ 1743 h 2030"/>
                <a:gd name="T34" fmla="*/ 4260 w 6280"/>
                <a:gd name="T35" fmla="*/ 2014 h 2030"/>
                <a:gd name="T36" fmla="*/ 4498 w 6280"/>
                <a:gd name="T37" fmla="*/ 1936 h 2030"/>
                <a:gd name="T38" fmla="*/ 4341 w 6280"/>
                <a:gd name="T39" fmla="*/ 1957 h 2030"/>
                <a:gd name="T40" fmla="*/ 4234 w 6280"/>
                <a:gd name="T41" fmla="*/ 1825 h 2030"/>
                <a:gd name="T42" fmla="*/ 4341 w 6280"/>
                <a:gd name="T43" fmla="*/ 1690 h 2030"/>
                <a:gd name="T44" fmla="*/ 4428 w 6280"/>
                <a:gd name="T45" fmla="*/ 1759 h 2030"/>
                <a:gd name="T46" fmla="*/ 5376 w 6280"/>
                <a:gd name="T47" fmla="*/ 1757 h 2030"/>
                <a:gd name="T48" fmla="*/ 5628 w 6280"/>
                <a:gd name="T49" fmla="*/ 1627 h 2030"/>
                <a:gd name="T50" fmla="*/ 5381 w 6280"/>
                <a:gd name="T51" fmla="*/ 1627 h 2030"/>
                <a:gd name="T52" fmla="*/ 6003 w 6280"/>
                <a:gd name="T53" fmla="*/ 1675 h 2030"/>
                <a:gd name="T54" fmla="*/ 6010 w 6280"/>
                <a:gd name="T55" fmla="*/ 1964 h 2030"/>
                <a:gd name="T56" fmla="*/ 5704 w 6280"/>
                <a:gd name="T57" fmla="*/ 1627 h 2030"/>
                <a:gd name="T58" fmla="*/ 5937 w 6280"/>
                <a:gd name="T59" fmla="*/ 1922 h 2030"/>
                <a:gd name="T60" fmla="*/ 5942 w 6280"/>
                <a:gd name="T61" fmla="*/ 1735 h 2030"/>
                <a:gd name="T62" fmla="*/ 5791 w 6280"/>
                <a:gd name="T63" fmla="*/ 1948 h 2030"/>
                <a:gd name="T64" fmla="*/ 0 w 6280"/>
                <a:gd name="T65" fmla="*/ 840 h 2030"/>
                <a:gd name="T66" fmla="*/ 1527 w 6280"/>
                <a:gd name="T67" fmla="*/ 840 h 2030"/>
                <a:gd name="T68" fmla="*/ 309 w 6280"/>
                <a:gd name="T69" fmla="*/ 1052 h 2030"/>
                <a:gd name="T70" fmla="*/ 753 w 6280"/>
                <a:gd name="T71" fmla="*/ 686 h 2030"/>
                <a:gd name="T72" fmla="*/ 525 w 6280"/>
                <a:gd name="T73" fmla="*/ 1004 h 2030"/>
                <a:gd name="T74" fmla="*/ 1049 w 6280"/>
                <a:gd name="T75" fmla="*/ 1129 h 2030"/>
                <a:gd name="T76" fmla="*/ 1045 w 6280"/>
                <a:gd name="T77" fmla="*/ 550 h 2030"/>
                <a:gd name="T78" fmla="*/ 937 w 6280"/>
                <a:gd name="T79" fmla="*/ 838 h 2030"/>
                <a:gd name="T80" fmla="*/ 1049 w 6280"/>
                <a:gd name="T81" fmla="*/ 1129 h 2030"/>
                <a:gd name="T82" fmla="*/ 5315 w 6280"/>
                <a:gd name="T83" fmla="*/ 965 h 2030"/>
                <a:gd name="T84" fmla="*/ 6114 w 6280"/>
                <a:gd name="T85" fmla="*/ 166 h 2030"/>
                <a:gd name="T86" fmla="*/ 5472 w 6280"/>
                <a:gd name="T87" fmla="*/ 626 h 2030"/>
                <a:gd name="T88" fmla="*/ 5472 w 6280"/>
                <a:gd name="T89" fmla="*/ 523 h 2030"/>
                <a:gd name="T90" fmla="*/ 2604 w 6280"/>
                <a:gd name="T91" fmla="*/ 1 h 2030"/>
                <a:gd name="T92" fmla="*/ 2604 w 6280"/>
                <a:gd name="T93" fmla="*/ 1132 h 2030"/>
                <a:gd name="T94" fmla="*/ 2604 w 6280"/>
                <a:gd name="T95" fmla="*/ 1 h 2030"/>
                <a:gd name="T96" fmla="*/ 2506 w 6280"/>
                <a:gd name="T97" fmla="*/ 218 h 2030"/>
                <a:gd name="T98" fmla="*/ 2710 w 6280"/>
                <a:gd name="T99" fmla="*/ 1014 h 2030"/>
                <a:gd name="T100" fmla="*/ 2417 w 6280"/>
                <a:gd name="T101" fmla="*/ 396 h 2030"/>
                <a:gd name="T102" fmla="*/ 2789 w 6280"/>
                <a:gd name="T103" fmla="*/ 679 h 2030"/>
                <a:gd name="T104" fmla="*/ 3910 w 6280"/>
                <a:gd name="T105" fmla="*/ 362 h 2030"/>
                <a:gd name="T106" fmla="*/ 4358 w 6280"/>
                <a:gd name="T107" fmla="*/ 355 h 2030"/>
                <a:gd name="T108" fmla="*/ 4142 w 6280"/>
                <a:gd name="T109" fmla="*/ 465 h 2030"/>
                <a:gd name="T110" fmla="*/ 4707 w 6280"/>
                <a:gd name="T111" fmla="*/ 715 h 2030"/>
                <a:gd name="T112" fmla="*/ 4048 w 6280"/>
                <a:gd name="T113" fmla="*/ 683 h 2030"/>
                <a:gd name="T114" fmla="*/ 4395 w 6280"/>
                <a:gd name="T115" fmla="*/ 922 h 2030"/>
                <a:gd name="T116" fmla="*/ 3792 w 6280"/>
                <a:gd name="T117" fmla="*/ 683 h 2030"/>
                <a:gd name="T118" fmla="*/ 3857 w 6280"/>
                <a:gd name="T119" fmla="*/ 547 h 2030"/>
                <a:gd name="T120" fmla="*/ 3622 w 6280"/>
                <a:gd name="T121" fmla="*/ 383 h 2030"/>
                <a:gd name="T122" fmla="*/ 4562 w 6280"/>
                <a:gd name="T123" fmla="*/ 963 h 2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80" h="2030">
                  <a:moveTo>
                    <a:pt x="2385" y="1627"/>
                  </a:moveTo>
                  <a:cubicBezTo>
                    <a:pt x="2404" y="1627"/>
                    <a:pt x="2421" y="1628"/>
                    <a:pt x="2436" y="1631"/>
                  </a:cubicBezTo>
                  <a:cubicBezTo>
                    <a:pt x="2452" y="1635"/>
                    <a:pt x="2465" y="1640"/>
                    <a:pt x="2476" y="1648"/>
                  </a:cubicBezTo>
                  <a:cubicBezTo>
                    <a:pt x="2487" y="1655"/>
                    <a:pt x="2496" y="1665"/>
                    <a:pt x="2502" y="1678"/>
                  </a:cubicBezTo>
                  <a:cubicBezTo>
                    <a:pt x="2508" y="1690"/>
                    <a:pt x="2511" y="1706"/>
                    <a:pt x="2511" y="1724"/>
                  </a:cubicBezTo>
                  <a:cubicBezTo>
                    <a:pt x="2511" y="1744"/>
                    <a:pt x="2507" y="1761"/>
                    <a:pt x="2498" y="1774"/>
                  </a:cubicBezTo>
                  <a:cubicBezTo>
                    <a:pt x="2488" y="1787"/>
                    <a:pt x="2475" y="1798"/>
                    <a:pt x="2457" y="1807"/>
                  </a:cubicBezTo>
                  <a:cubicBezTo>
                    <a:pt x="2482" y="1814"/>
                    <a:pt x="2500" y="1826"/>
                    <a:pt x="2512" y="1843"/>
                  </a:cubicBezTo>
                  <a:cubicBezTo>
                    <a:pt x="2524" y="1861"/>
                    <a:pt x="2530" y="1882"/>
                    <a:pt x="2530" y="1907"/>
                  </a:cubicBezTo>
                  <a:cubicBezTo>
                    <a:pt x="2530" y="1927"/>
                    <a:pt x="2526" y="1944"/>
                    <a:pt x="2518" y="1958"/>
                  </a:cubicBezTo>
                  <a:cubicBezTo>
                    <a:pt x="2511" y="1973"/>
                    <a:pt x="2500" y="1985"/>
                    <a:pt x="2487" y="1994"/>
                  </a:cubicBezTo>
                  <a:cubicBezTo>
                    <a:pt x="2474" y="2003"/>
                    <a:pt x="2459" y="2010"/>
                    <a:pt x="2442" y="2015"/>
                  </a:cubicBezTo>
                  <a:cubicBezTo>
                    <a:pt x="2425" y="2019"/>
                    <a:pt x="2408" y="2021"/>
                    <a:pt x="2390" y="2021"/>
                  </a:cubicBezTo>
                  <a:cubicBezTo>
                    <a:pt x="2199" y="2021"/>
                    <a:pt x="2199" y="2021"/>
                    <a:pt x="2199" y="2021"/>
                  </a:cubicBezTo>
                  <a:cubicBezTo>
                    <a:pt x="2199" y="1627"/>
                    <a:pt x="2199" y="1627"/>
                    <a:pt x="2199" y="1627"/>
                  </a:cubicBezTo>
                  <a:cubicBezTo>
                    <a:pt x="2385" y="1627"/>
                    <a:pt x="2385" y="1627"/>
                    <a:pt x="2385" y="1627"/>
                  </a:cubicBezTo>
                  <a:close/>
                  <a:moveTo>
                    <a:pt x="2374" y="1786"/>
                  </a:moveTo>
                  <a:cubicBezTo>
                    <a:pt x="2389" y="1786"/>
                    <a:pt x="2402" y="1782"/>
                    <a:pt x="2412" y="1775"/>
                  </a:cubicBezTo>
                  <a:cubicBezTo>
                    <a:pt x="2422" y="1768"/>
                    <a:pt x="2427" y="1756"/>
                    <a:pt x="2427" y="1739"/>
                  </a:cubicBezTo>
                  <a:cubicBezTo>
                    <a:pt x="2427" y="1730"/>
                    <a:pt x="2425" y="1723"/>
                    <a:pt x="2422" y="1717"/>
                  </a:cubicBezTo>
                  <a:cubicBezTo>
                    <a:pt x="2419" y="1711"/>
                    <a:pt x="2414" y="1706"/>
                    <a:pt x="2409" y="1703"/>
                  </a:cubicBezTo>
                  <a:cubicBezTo>
                    <a:pt x="2403" y="1700"/>
                    <a:pt x="2397" y="1697"/>
                    <a:pt x="2389" y="1696"/>
                  </a:cubicBezTo>
                  <a:cubicBezTo>
                    <a:pt x="2382" y="1695"/>
                    <a:pt x="2375" y="1694"/>
                    <a:pt x="2367" y="1694"/>
                  </a:cubicBezTo>
                  <a:cubicBezTo>
                    <a:pt x="2286" y="1694"/>
                    <a:pt x="2286" y="1694"/>
                    <a:pt x="2286" y="1694"/>
                  </a:cubicBezTo>
                  <a:cubicBezTo>
                    <a:pt x="2286" y="1786"/>
                    <a:pt x="2286" y="1786"/>
                    <a:pt x="2286" y="1786"/>
                  </a:cubicBezTo>
                  <a:lnTo>
                    <a:pt x="2374" y="1786"/>
                  </a:lnTo>
                  <a:close/>
                  <a:moveTo>
                    <a:pt x="2379" y="1954"/>
                  </a:moveTo>
                  <a:cubicBezTo>
                    <a:pt x="2387" y="1954"/>
                    <a:pt x="2395" y="1953"/>
                    <a:pt x="2403" y="1951"/>
                  </a:cubicBezTo>
                  <a:cubicBezTo>
                    <a:pt x="2411" y="1949"/>
                    <a:pt x="2418" y="1947"/>
                    <a:pt x="2424" y="1943"/>
                  </a:cubicBezTo>
                  <a:cubicBezTo>
                    <a:pt x="2430" y="1939"/>
                    <a:pt x="2434" y="1934"/>
                    <a:pt x="2438" y="1927"/>
                  </a:cubicBezTo>
                  <a:cubicBezTo>
                    <a:pt x="2441" y="1920"/>
                    <a:pt x="2443" y="1912"/>
                    <a:pt x="2443" y="1902"/>
                  </a:cubicBezTo>
                  <a:cubicBezTo>
                    <a:pt x="2443" y="1881"/>
                    <a:pt x="2437" y="1867"/>
                    <a:pt x="2426" y="1858"/>
                  </a:cubicBezTo>
                  <a:cubicBezTo>
                    <a:pt x="2414" y="1850"/>
                    <a:pt x="2399" y="1845"/>
                    <a:pt x="2380" y="1845"/>
                  </a:cubicBezTo>
                  <a:cubicBezTo>
                    <a:pt x="2286" y="1845"/>
                    <a:pt x="2286" y="1845"/>
                    <a:pt x="2286" y="1845"/>
                  </a:cubicBezTo>
                  <a:cubicBezTo>
                    <a:pt x="2286" y="1954"/>
                    <a:pt x="2286" y="1954"/>
                    <a:pt x="2286" y="1954"/>
                  </a:cubicBezTo>
                  <a:lnTo>
                    <a:pt x="2379" y="1954"/>
                  </a:lnTo>
                  <a:close/>
                  <a:moveTo>
                    <a:pt x="2690" y="1868"/>
                  </a:moveTo>
                  <a:cubicBezTo>
                    <a:pt x="2690" y="2021"/>
                    <a:pt x="2690" y="2021"/>
                    <a:pt x="2690" y="2021"/>
                  </a:cubicBezTo>
                  <a:cubicBezTo>
                    <a:pt x="2777" y="2021"/>
                    <a:pt x="2777" y="2021"/>
                    <a:pt x="2777" y="2021"/>
                  </a:cubicBezTo>
                  <a:cubicBezTo>
                    <a:pt x="2777" y="1870"/>
                    <a:pt x="2777" y="1870"/>
                    <a:pt x="2777" y="1870"/>
                  </a:cubicBezTo>
                  <a:cubicBezTo>
                    <a:pt x="2924" y="1627"/>
                    <a:pt x="2924" y="1627"/>
                    <a:pt x="2924" y="1627"/>
                  </a:cubicBezTo>
                  <a:cubicBezTo>
                    <a:pt x="2827" y="1627"/>
                    <a:pt x="2827" y="1627"/>
                    <a:pt x="2827" y="1627"/>
                  </a:cubicBezTo>
                  <a:cubicBezTo>
                    <a:pt x="2735" y="1782"/>
                    <a:pt x="2735" y="1782"/>
                    <a:pt x="2735" y="1782"/>
                  </a:cubicBezTo>
                  <a:cubicBezTo>
                    <a:pt x="2643" y="1627"/>
                    <a:pt x="2643" y="1627"/>
                    <a:pt x="2643" y="1627"/>
                  </a:cubicBezTo>
                  <a:cubicBezTo>
                    <a:pt x="2545" y="1627"/>
                    <a:pt x="2545" y="1627"/>
                    <a:pt x="2545" y="1627"/>
                  </a:cubicBezTo>
                  <a:lnTo>
                    <a:pt x="2690" y="1868"/>
                  </a:lnTo>
                  <a:close/>
                  <a:moveTo>
                    <a:pt x="3754" y="1627"/>
                  </a:moveTo>
                  <a:cubicBezTo>
                    <a:pt x="3754" y="2021"/>
                    <a:pt x="3754" y="2021"/>
                    <a:pt x="3754" y="2021"/>
                  </a:cubicBezTo>
                  <a:cubicBezTo>
                    <a:pt x="3836" y="2021"/>
                    <a:pt x="3836" y="2021"/>
                    <a:pt x="3836" y="2021"/>
                  </a:cubicBezTo>
                  <a:cubicBezTo>
                    <a:pt x="3836" y="1757"/>
                    <a:pt x="3836" y="1757"/>
                    <a:pt x="3836" y="1757"/>
                  </a:cubicBezTo>
                  <a:cubicBezTo>
                    <a:pt x="3837" y="1757"/>
                    <a:pt x="3837" y="1757"/>
                    <a:pt x="3837" y="1757"/>
                  </a:cubicBezTo>
                  <a:cubicBezTo>
                    <a:pt x="4001" y="2021"/>
                    <a:pt x="4001" y="2021"/>
                    <a:pt x="4001" y="2021"/>
                  </a:cubicBezTo>
                  <a:cubicBezTo>
                    <a:pt x="4088" y="2021"/>
                    <a:pt x="4088" y="2021"/>
                    <a:pt x="4088" y="2021"/>
                  </a:cubicBezTo>
                  <a:cubicBezTo>
                    <a:pt x="4088" y="1627"/>
                    <a:pt x="4088" y="1627"/>
                    <a:pt x="4088" y="1627"/>
                  </a:cubicBezTo>
                  <a:cubicBezTo>
                    <a:pt x="4007" y="1627"/>
                    <a:pt x="4007" y="1627"/>
                    <a:pt x="4007" y="1627"/>
                  </a:cubicBezTo>
                  <a:cubicBezTo>
                    <a:pt x="4007" y="1891"/>
                    <a:pt x="4007" y="1891"/>
                    <a:pt x="4007" y="1891"/>
                  </a:cubicBezTo>
                  <a:cubicBezTo>
                    <a:pt x="4006" y="1891"/>
                    <a:pt x="4006" y="1891"/>
                    <a:pt x="4006" y="1891"/>
                  </a:cubicBezTo>
                  <a:cubicBezTo>
                    <a:pt x="3841" y="1627"/>
                    <a:pt x="3841" y="1627"/>
                    <a:pt x="3841" y="1627"/>
                  </a:cubicBezTo>
                  <a:lnTo>
                    <a:pt x="3754" y="1627"/>
                  </a:lnTo>
                  <a:close/>
                  <a:moveTo>
                    <a:pt x="4428" y="1759"/>
                  </a:moveTo>
                  <a:cubicBezTo>
                    <a:pt x="4512" y="1759"/>
                    <a:pt x="4512" y="1759"/>
                    <a:pt x="4512" y="1759"/>
                  </a:cubicBezTo>
                  <a:cubicBezTo>
                    <a:pt x="4509" y="1736"/>
                    <a:pt x="4503" y="1716"/>
                    <a:pt x="4493" y="1698"/>
                  </a:cubicBezTo>
                  <a:cubicBezTo>
                    <a:pt x="4483" y="1680"/>
                    <a:pt x="4470" y="1666"/>
                    <a:pt x="4455" y="1654"/>
                  </a:cubicBezTo>
                  <a:cubicBezTo>
                    <a:pt x="4440" y="1642"/>
                    <a:pt x="4422" y="1632"/>
                    <a:pt x="4403" y="1626"/>
                  </a:cubicBezTo>
                  <a:cubicBezTo>
                    <a:pt x="4384" y="1620"/>
                    <a:pt x="4363" y="1617"/>
                    <a:pt x="4341" y="1617"/>
                  </a:cubicBezTo>
                  <a:cubicBezTo>
                    <a:pt x="4311" y="1617"/>
                    <a:pt x="4284" y="1622"/>
                    <a:pt x="4260" y="1633"/>
                  </a:cubicBezTo>
                  <a:cubicBezTo>
                    <a:pt x="4236" y="1644"/>
                    <a:pt x="4215" y="1658"/>
                    <a:pt x="4199" y="1677"/>
                  </a:cubicBezTo>
                  <a:cubicBezTo>
                    <a:pt x="4182" y="1696"/>
                    <a:pt x="4169" y="1718"/>
                    <a:pt x="4160" y="1743"/>
                  </a:cubicBezTo>
                  <a:cubicBezTo>
                    <a:pt x="4152" y="1768"/>
                    <a:pt x="4147" y="1796"/>
                    <a:pt x="4147" y="1825"/>
                  </a:cubicBezTo>
                  <a:cubicBezTo>
                    <a:pt x="4147" y="1854"/>
                    <a:pt x="4152" y="1881"/>
                    <a:pt x="4160" y="1906"/>
                  </a:cubicBezTo>
                  <a:cubicBezTo>
                    <a:pt x="4169" y="1931"/>
                    <a:pt x="4182" y="1952"/>
                    <a:pt x="4199" y="1971"/>
                  </a:cubicBezTo>
                  <a:cubicBezTo>
                    <a:pt x="4215" y="1989"/>
                    <a:pt x="4236" y="2004"/>
                    <a:pt x="4260" y="2014"/>
                  </a:cubicBezTo>
                  <a:cubicBezTo>
                    <a:pt x="4284" y="2025"/>
                    <a:pt x="4311" y="2030"/>
                    <a:pt x="4341" y="2030"/>
                  </a:cubicBezTo>
                  <a:cubicBezTo>
                    <a:pt x="4366" y="2030"/>
                    <a:pt x="4388" y="2026"/>
                    <a:pt x="4408" y="2019"/>
                  </a:cubicBezTo>
                  <a:cubicBezTo>
                    <a:pt x="4429" y="2011"/>
                    <a:pt x="4446" y="2001"/>
                    <a:pt x="4461" y="1987"/>
                  </a:cubicBezTo>
                  <a:cubicBezTo>
                    <a:pt x="4476" y="1973"/>
                    <a:pt x="4489" y="1956"/>
                    <a:pt x="4498" y="1936"/>
                  </a:cubicBezTo>
                  <a:cubicBezTo>
                    <a:pt x="4507" y="1916"/>
                    <a:pt x="4513" y="1893"/>
                    <a:pt x="4515" y="1869"/>
                  </a:cubicBezTo>
                  <a:cubicBezTo>
                    <a:pt x="4431" y="1869"/>
                    <a:pt x="4431" y="1869"/>
                    <a:pt x="4431" y="1869"/>
                  </a:cubicBezTo>
                  <a:cubicBezTo>
                    <a:pt x="4428" y="1895"/>
                    <a:pt x="4419" y="1917"/>
                    <a:pt x="4404" y="1933"/>
                  </a:cubicBezTo>
                  <a:cubicBezTo>
                    <a:pt x="4389" y="1949"/>
                    <a:pt x="4368" y="1957"/>
                    <a:pt x="4341" y="1957"/>
                  </a:cubicBezTo>
                  <a:cubicBezTo>
                    <a:pt x="4322" y="1957"/>
                    <a:pt x="4305" y="1953"/>
                    <a:pt x="4292" y="1946"/>
                  </a:cubicBezTo>
                  <a:cubicBezTo>
                    <a:pt x="4278" y="1938"/>
                    <a:pt x="4267" y="1928"/>
                    <a:pt x="4258" y="1916"/>
                  </a:cubicBezTo>
                  <a:cubicBezTo>
                    <a:pt x="4250" y="1903"/>
                    <a:pt x="4244" y="1889"/>
                    <a:pt x="4240" y="1874"/>
                  </a:cubicBezTo>
                  <a:cubicBezTo>
                    <a:pt x="4236" y="1858"/>
                    <a:pt x="4234" y="1842"/>
                    <a:pt x="4234" y="1825"/>
                  </a:cubicBezTo>
                  <a:cubicBezTo>
                    <a:pt x="4234" y="1808"/>
                    <a:pt x="4236" y="1791"/>
                    <a:pt x="4240" y="1775"/>
                  </a:cubicBezTo>
                  <a:cubicBezTo>
                    <a:pt x="4244" y="1759"/>
                    <a:pt x="4250" y="1744"/>
                    <a:pt x="4258" y="1732"/>
                  </a:cubicBezTo>
                  <a:cubicBezTo>
                    <a:pt x="4267" y="1719"/>
                    <a:pt x="4278" y="1709"/>
                    <a:pt x="4292" y="1701"/>
                  </a:cubicBezTo>
                  <a:cubicBezTo>
                    <a:pt x="4305" y="1694"/>
                    <a:pt x="4322" y="1690"/>
                    <a:pt x="4341" y="1690"/>
                  </a:cubicBezTo>
                  <a:cubicBezTo>
                    <a:pt x="4352" y="1690"/>
                    <a:pt x="4362" y="1692"/>
                    <a:pt x="4372" y="1695"/>
                  </a:cubicBezTo>
                  <a:cubicBezTo>
                    <a:pt x="4382" y="1699"/>
                    <a:pt x="4391" y="1704"/>
                    <a:pt x="4398" y="1710"/>
                  </a:cubicBezTo>
                  <a:cubicBezTo>
                    <a:pt x="4406" y="1716"/>
                    <a:pt x="4412" y="1723"/>
                    <a:pt x="4418" y="1732"/>
                  </a:cubicBezTo>
                  <a:cubicBezTo>
                    <a:pt x="4423" y="1740"/>
                    <a:pt x="4426" y="1749"/>
                    <a:pt x="4428" y="1759"/>
                  </a:cubicBezTo>
                  <a:close/>
                  <a:moveTo>
                    <a:pt x="5295" y="1627"/>
                  </a:moveTo>
                  <a:cubicBezTo>
                    <a:pt x="5295" y="2021"/>
                    <a:pt x="5295" y="2021"/>
                    <a:pt x="5295" y="2021"/>
                  </a:cubicBezTo>
                  <a:cubicBezTo>
                    <a:pt x="5376" y="2021"/>
                    <a:pt x="5376" y="2021"/>
                    <a:pt x="5376" y="2021"/>
                  </a:cubicBezTo>
                  <a:cubicBezTo>
                    <a:pt x="5376" y="1757"/>
                    <a:pt x="5376" y="1757"/>
                    <a:pt x="5376" y="1757"/>
                  </a:cubicBezTo>
                  <a:cubicBezTo>
                    <a:pt x="5377" y="1757"/>
                    <a:pt x="5377" y="1757"/>
                    <a:pt x="5377" y="1757"/>
                  </a:cubicBezTo>
                  <a:cubicBezTo>
                    <a:pt x="5541" y="2021"/>
                    <a:pt x="5541" y="2021"/>
                    <a:pt x="5541" y="2021"/>
                  </a:cubicBezTo>
                  <a:cubicBezTo>
                    <a:pt x="5628" y="2021"/>
                    <a:pt x="5628" y="2021"/>
                    <a:pt x="5628" y="2021"/>
                  </a:cubicBezTo>
                  <a:cubicBezTo>
                    <a:pt x="5628" y="1627"/>
                    <a:pt x="5628" y="1627"/>
                    <a:pt x="5628" y="1627"/>
                  </a:cubicBezTo>
                  <a:cubicBezTo>
                    <a:pt x="5547" y="1627"/>
                    <a:pt x="5547" y="1627"/>
                    <a:pt x="5547" y="1627"/>
                  </a:cubicBezTo>
                  <a:cubicBezTo>
                    <a:pt x="5547" y="1891"/>
                    <a:pt x="5547" y="1891"/>
                    <a:pt x="5547" y="1891"/>
                  </a:cubicBezTo>
                  <a:cubicBezTo>
                    <a:pt x="5546" y="1891"/>
                    <a:pt x="5546" y="1891"/>
                    <a:pt x="5546" y="1891"/>
                  </a:cubicBezTo>
                  <a:cubicBezTo>
                    <a:pt x="5381" y="1627"/>
                    <a:pt x="5381" y="1627"/>
                    <a:pt x="5381" y="1627"/>
                  </a:cubicBezTo>
                  <a:lnTo>
                    <a:pt x="5295" y="1627"/>
                  </a:lnTo>
                  <a:close/>
                  <a:moveTo>
                    <a:pt x="5875" y="1627"/>
                  </a:moveTo>
                  <a:cubicBezTo>
                    <a:pt x="5900" y="1627"/>
                    <a:pt x="5924" y="1630"/>
                    <a:pt x="5946" y="1639"/>
                  </a:cubicBezTo>
                  <a:cubicBezTo>
                    <a:pt x="5968" y="1647"/>
                    <a:pt x="5987" y="1659"/>
                    <a:pt x="6003" y="1675"/>
                  </a:cubicBezTo>
                  <a:cubicBezTo>
                    <a:pt x="6019" y="1691"/>
                    <a:pt x="6032" y="1712"/>
                    <a:pt x="6041" y="1736"/>
                  </a:cubicBezTo>
                  <a:cubicBezTo>
                    <a:pt x="6050" y="1760"/>
                    <a:pt x="6054" y="1789"/>
                    <a:pt x="6054" y="1822"/>
                  </a:cubicBezTo>
                  <a:cubicBezTo>
                    <a:pt x="6054" y="1850"/>
                    <a:pt x="6051" y="1877"/>
                    <a:pt x="6043" y="1901"/>
                  </a:cubicBezTo>
                  <a:cubicBezTo>
                    <a:pt x="6036" y="1925"/>
                    <a:pt x="6025" y="1947"/>
                    <a:pt x="6010" y="1964"/>
                  </a:cubicBezTo>
                  <a:cubicBezTo>
                    <a:pt x="5995" y="1982"/>
                    <a:pt x="5976" y="1996"/>
                    <a:pt x="5954" y="2006"/>
                  </a:cubicBezTo>
                  <a:cubicBezTo>
                    <a:pt x="5931" y="2016"/>
                    <a:pt x="5905" y="2021"/>
                    <a:pt x="5875" y="2021"/>
                  </a:cubicBezTo>
                  <a:cubicBezTo>
                    <a:pt x="5704" y="2021"/>
                    <a:pt x="5704" y="2021"/>
                    <a:pt x="5704" y="2021"/>
                  </a:cubicBezTo>
                  <a:cubicBezTo>
                    <a:pt x="5704" y="1627"/>
                    <a:pt x="5704" y="1627"/>
                    <a:pt x="5704" y="1627"/>
                  </a:cubicBezTo>
                  <a:cubicBezTo>
                    <a:pt x="5875" y="1627"/>
                    <a:pt x="5875" y="1627"/>
                    <a:pt x="5875" y="1627"/>
                  </a:cubicBezTo>
                  <a:close/>
                  <a:moveTo>
                    <a:pt x="5869" y="1948"/>
                  </a:moveTo>
                  <a:cubicBezTo>
                    <a:pt x="5881" y="1948"/>
                    <a:pt x="5894" y="1946"/>
                    <a:pt x="5905" y="1942"/>
                  </a:cubicBezTo>
                  <a:cubicBezTo>
                    <a:pt x="5917" y="1938"/>
                    <a:pt x="5928" y="1931"/>
                    <a:pt x="5937" y="1922"/>
                  </a:cubicBezTo>
                  <a:cubicBezTo>
                    <a:pt x="5946" y="1912"/>
                    <a:pt x="5953" y="1900"/>
                    <a:pt x="5959" y="1885"/>
                  </a:cubicBezTo>
                  <a:cubicBezTo>
                    <a:pt x="5965" y="1870"/>
                    <a:pt x="5967" y="1852"/>
                    <a:pt x="5967" y="1830"/>
                  </a:cubicBezTo>
                  <a:cubicBezTo>
                    <a:pt x="5967" y="1810"/>
                    <a:pt x="5965" y="1792"/>
                    <a:pt x="5961" y="1776"/>
                  </a:cubicBezTo>
                  <a:cubicBezTo>
                    <a:pt x="5958" y="1760"/>
                    <a:pt x="5951" y="1746"/>
                    <a:pt x="5942" y="1735"/>
                  </a:cubicBezTo>
                  <a:cubicBezTo>
                    <a:pt x="5934" y="1724"/>
                    <a:pt x="5922" y="1715"/>
                    <a:pt x="5907" y="1709"/>
                  </a:cubicBezTo>
                  <a:cubicBezTo>
                    <a:pt x="5893" y="1703"/>
                    <a:pt x="5875" y="1700"/>
                    <a:pt x="5853" y="1700"/>
                  </a:cubicBezTo>
                  <a:cubicBezTo>
                    <a:pt x="5791" y="1700"/>
                    <a:pt x="5791" y="1700"/>
                    <a:pt x="5791" y="1700"/>
                  </a:cubicBezTo>
                  <a:cubicBezTo>
                    <a:pt x="5791" y="1948"/>
                    <a:pt x="5791" y="1948"/>
                    <a:pt x="5791" y="1948"/>
                  </a:cubicBezTo>
                  <a:cubicBezTo>
                    <a:pt x="5869" y="1948"/>
                    <a:pt x="5869" y="1948"/>
                    <a:pt x="5869" y="1948"/>
                  </a:cubicBezTo>
                  <a:close/>
                  <a:moveTo>
                    <a:pt x="765" y="75"/>
                  </a:moveTo>
                  <a:cubicBezTo>
                    <a:pt x="553" y="75"/>
                    <a:pt x="374" y="149"/>
                    <a:pt x="228" y="299"/>
                  </a:cubicBezTo>
                  <a:cubicBezTo>
                    <a:pt x="76" y="453"/>
                    <a:pt x="0" y="633"/>
                    <a:pt x="0" y="840"/>
                  </a:cubicBezTo>
                  <a:cubicBezTo>
                    <a:pt x="0" y="1046"/>
                    <a:pt x="75" y="1225"/>
                    <a:pt x="226" y="1376"/>
                  </a:cubicBezTo>
                  <a:cubicBezTo>
                    <a:pt x="377" y="1527"/>
                    <a:pt x="556" y="1602"/>
                    <a:pt x="765" y="1602"/>
                  </a:cubicBezTo>
                  <a:cubicBezTo>
                    <a:pt x="973" y="1602"/>
                    <a:pt x="1154" y="1526"/>
                    <a:pt x="1308" y="1374"/>
                  </a:cubicBezTo>
                  <a:cubicBezTo>
                    <a:pt x="1454" y="1232"/>
                    <a:pt x="1527" y="1054"/>
                    <a:pt x="1527" y="840"/>
                  </a:cubicBezTo>
                  <a:cubicBezTo>
                    <a:pt x="1527" y="627"/>
                    <a:pt x="1453" y="446"/>
                    <a:pt x="1304" y="298"/>
                  </a:cubicBezTo>
                  <a:cubicBezTo>
                    <a:pt x="1156" y="149"/>
                    <a:pt x="976" y="75"/>
                    <a:pt x="765" y="75"/>
                  </a:cubicBezTo>
                  <a:close/>
                  <a:moveTo>
                    <a:pt x="511" y="1129"/>
                  </a:moveTo>
                  <a:cubicBezTo>
                    <a:pt x="427" y="1129"/>
                    <a:pt x="360" y="1103"/>
                    <a:pt x="309" y="1052"/>
                  </a:cubicBezTo>
                  <a:cubicBezTo>
                    <a:pt x="259" y="1000"/>
                    <a:pt x="234" y="930"/>
                    <a:pt x="234" y="839"/>
                  </a:cubicBezTo>
                  <a:cubicBezTo>
                    <a:pt x="234" y="751"/>
                    <a:pt x="260" y="680"/>
                    <a:pt x="312" y="628"/>
                  </a:cubicBezTo>
                  <a:cubicBezTo>
                    <a:pt x="364" y="576"/>
                    <a:pt x="428" y="550"/>
                    <a:pt x="506" y="550"/>
                  </a:cubicBezTo>
                  <a:cubicBezTo>
                    <a:pt x="621" y="550"/>
                    <a:pt x="703" y="595"/>
                    <a:pt x="753" y="686"/>
                  </a:cubicBezTo>
                  <a:cubicBezTo>
                    <a:pt x="629" y="749"/>
                    <a:pt x="629" y="749"/>
                    <a:pt x="629" y="749"/>
                  </a:cubicBezTo>
                  <a:cubicBezTo>
                    <a:pt x="606" y="698"/>
                    <a:pt x="571" y="673"/>
                    <a:pt x="525" y="673"/>
                  </a:cubicBezTo>
                  <a:cubicBezTo>
                    <a:pt x="443" y="673"/>
                    <a:pt x="401" y="728"/>
                    <a:pt x="401" y="838"/>
                  </a:cubicBezTo>
                  <a:cubicBezTo>
                    <a:pt x="401" y="949"/>
                    <a:pt x="443" y="1004"/>
                    <a:pt x="525" y="1004"/>
                  </a:cubicBezTo>
                  <a:cubicBezTo>
                    <a:pt x="579" y="1004"/>
                    <a:pt x="618" y="977"/>
                    <a:pt x="641" y="923"/>
                  </a:cubicBezTo>
                  <a:cubicBezTo>
                    <a:pt x="755" y="984"/>
                    <a:pt x="755" y="984"/>
                    <a:pt x="755" y="984"/>
                  </a:cubicBezTo>
                  <a:cubicBezTo>
                    <a:pt x="701" y="1081"/>
                    <a:pt x="619" y="1129"/>
                    <a:pt x="511" y="1129"/>
                  </a:cubicBezTo>
                  <a:close/>
                  <a:moveTo>
                    <a:pt x="1049" y="1129"/>
                  </a:moveTo>
                  <a:cubicBezTo>
                    <a:pt x="966" y="1129"/>
                    <a:pt x="899" y="1103"/>
                    <a:pt x="848" y="1052"/>
                  </a:cubicBezTo>
                  <a:cubicBezTo>
                    <a:pt x="798" y="1000"/>
                    <a:pt x="773" y="930"/>
                    <a:pt x="773" y="839"/>
                  </a:cubicBezTo>
                  <a:cubicBezTo>
                    <a:pt x="773" y="751"/>
                    <a:pt x="798" y="680"/>
                    <a:pt x="850" y="628"/>
                  </a:cubicBezTo>
                  <a:cubicBezTo>
                    <a:pt x="901" y="576"/>
                    <a:pt x="966" y="550"/>
                    <a:pt x="1045" y="550"/>
                  </a:cubicBezTo>
                  <a:cubicBezTo>
                    <a:pt x="1159" y="550"/>
                    <a:pt x="1241" y="595"/>
                    <a:pt x="1291" y="686"/>
                  </a:cubicBezTo>
                  <a:cubicBezTo>
                    <a:pt x="1165" y="749"/>
                    <a:pt x="1165" y="749"/>
                    <a:pt x="1165" y="749"/>
                  </a:cubicBezTo>
                  <a:cubicBezTo>
                    <a:pt x="1142" y="698"/>
                    <a:pt x="1108" y="673"/>
                    <a:pt x="1063" y="673"/>
                  </a:cubicBezTo>
                  <a:cubicBezTo>
                    <a:pt x="979" y="673"/>
                    <a:pt x="937" y="728"/>
                    <a:pt x="937" y="838"/>
                  </a:cubicBezTo>
                  <a:cubicBezTo>
                    <a:pt x="937" y="949"/>
                    <a:pt x="979" y="1004"/>
                    <a:pt x="1063" y="1004"/>
                  </a:cubicBezTo>
                  <a:cubicBezTo>
                    <a:pt x="1117" y="1004"/>
                    <a:pt x="1155" y="977"/>
                    <a:pt x="1177" y="923"/>
                  </a:cubicBezTo>
                  <a:cubicBezTo>
                    <a:pt x="1293" y="984"/>
                    <a:pt x="1293" y="984"/>
                    <a:pt x="1293" y="984"/>
                  </a:cubicBezTo>
                  <a:cubicBezTo>
                    <a:pt x="1239" y="1081"/>
                    <a:pt x="1158" y="1129"/>
                    <a:pt x="1049" y="1129"/>
                  </a:cubicBezTo>
                  <a:close/>
                  <a:moveTo>
                    <a:pt x="5714" y="1"/>
                  </a:moveTo>
                  <a:cubicBezTo>
                    <a:pt x="5557" y="1"/>
                    <a:pt x="5425" y="56"/>
                    <a:pt x="5316" y="166"/>
                  </a:cubicBezTo>
                  <a:cubicBezTo>
                    <a:pt x="5203" y="281"/>
                    <a:pt x="5147" y="414"/>
                    <a:pt x="5147" y="567"/>
                  </a:cubicBezTo>
                  <a:cubicBezTo>
                    <a:pt x="5147" y="721"/>
                    <a:pt x="5203" y="853"/>
                    <a:pt x="5315" y="965"/>
                  </a:cubicBezTo>
                  <a:cubicBezTo>
                    <a:pt x="5426" y="1076"/>
                    <a:pt x="5560" y="1132"/>
                    <a:pt x="5714" y="1132"/>
                  </a:cubicBezTo>
                  <a:cubicBezTo>
                    <a:pt x="5869" y="1132"/>
                    <a:pt x="6003" y="1076"/>
                    <a:pt x="6118" y="963"/>
                  </a:cubicBezTo>
                  <a:cubicBezTo>
                    <a:pt x="6226" y="858"/>
                    <a:pt x="6280" y="726"/>
                    <a:pt x="6280" y="567"/>
                  </a:cubicBezTo>
                  <a:cubicBezTo>
                    <a:pt x="6280" y="409"/>
                    <a:pt x="6225" y="276"/>
                    <a:pt x="6114" y="166"/>
                  </a:cubicBezTo>
                  <a:cubicBezTo>
                    <a:pt x="6004" y="56"/>
                    <a:pt x="5871" y="1"/>
                    <a:pt x="5714" y="1"/>
                  </a:cubicBezTo>
                  <a:close/>
                  <a:moveTo>
                    <a:pt x="5975" y="745"/>
                  </a:moveTo>
                  <a:cubicBezTo>
                    <a:pt x="5472" y="745"/>
                    <a:pt x="5472" y="745"/>
                    <a:pt x="5472" y="745"/>
                  </a:cubicBezTo>
                  <a:cubicBezTo>
                    <a:pt x="5472" y="626"/>
                    <a:pt x="5472" y="626"/>
                    <a:pt x="5472" y="626"/>
                  </a:cubicBezTo>
                  <a:cubicBezTo>
                    <a:pt x="5975" y="626"/>
                    <a:pt x="5975" y="626"/>
                    <a:pt x="5975" y="626"/>
                  </a:cubicBezTo>
                  <a:lnTo>
                    <a:pt x="5975" y="745"/>
                  </a:lnTo>
                  <a:close/>
                  <a:moveTo>
                    <a:pt x="5975" y="523"/>
                  </a:moveTo>
                  <a:cubicBezTo>
                    <a:pt x="5472" y="523"/>
                    <a:pt x="5472" y="523"/>
                    <a:pt x="5472" y="523"/>
                  </a:cubicBezTo>
                  <a:cubicBezTo>
                    <a:pt x="5472" y="404"/>
                    <a:pt x="5472" y="404"/>
                    <a:pt x="5472" y="404"/>
                  </a:cubicBezTo>
                  <a:cubicBezTo>
                    <a:pt x="5975" y="404"/>
                    <a:pt x="5975" y="404"/>
                    <a:pt x="5975" y="404"/>
                  </a:cubicBezTo>
                  <a:lnTo>
                    <a:pt x="5975" y="523"/>
                  </a:lnTo>
                  <a:close/>
                  <a:moveTo>
                    <a:pt x="2604" y="1"/>
                  </a:moveTo>
                  <a:cubicBezTo>
                    <a:pt x="2447" y="1"/>
                    <a:pt x="2314" y="56"/>
                    <a:pt x="2206" y="166"/>
                  </a:cubicBezTo>
                  <a:cubicBezTo>
                    <a:pt x="2093" y="281"/>
                    <a:pt x="2036" y="414"/>
                    <a:pt x="2036" y="567"/>
                  </a:cubicBezTo>
                  <a:cubicBezTo>
                    <a:pt x="2036" y="721"/>
                    <a:pt x="2092" y="853"/>
                    <a:pt x="2204" y="965"/>
                  </a:cubicBezTo>
                  <a:cubicBezTo>
                    <a:pt x="2316" y="1076"/>
                    <a:pt x="2449" y="1132"/>
                    <a:pt x="2604" y="1132"/>
                  </a:cubicBezTo>
                  <a:cubicBezTo>
                    <a:pt x="2758" y="1132"/>
                    <a:pt x="2893" y="1076"/>
                    <a:pt x="3007" y="963"/>
                  </a:cubicBezTo>
                  <a:cubicBezTo>
                    <a:pt x="3115" y="858"/>
                    <a:pt x="3170" y="726"/>
                    <a:pt x="3170" y="567"/>
                  </a:cubicBezTo>
                  <a:cubicBezTo>
                    <a:pt x="3170" y="410"/>
                    <a:pt x="3114" y="276"/>
                    <a:pt x="3003" y="166"/>
                  </a:cubicBezTo>
                  <a:cubicBezTo>
                    <a:pt x="2894" y="56"/>
                    <a:pt x="2761" y="1"/>
                    <a:pt x="2604" y="1"/>
                  </a:cubicBezTo>
                  <a:close/>
                  <a:moveTo>
                    <a:pt x="2603" y="121"/>
                  </a:moveTo>
                  <a:cubicBezTo>
                    <a:pt x="2656" y="121"/>
                    <a:pt x="2700" y="164"/>
                    <a:pt x="2700" y="218"/>
                  </a:cubicBezTo>
                  <a:cubicBezTo>
                    <a:pt x="2700" y="271"/>
                    <a:pt x="2656" y="314"/>
                    <a:pt x="2603" y="314"/>
                  </a:cubicBezTo>
                  <a:cubicBezTo>
                    <a:pt x="2549" y="314"/>
                    <a:pt x="2506" y="271"/>
                    <a:pt x="2506" y="218"/>
                  </a:cubicBezTo>
                  <a:cubicBezTo>
                    <a:pt x="2506" y="164"/>
                    <a:pt x="2549" y="121"/>
                    <a:pt x="2603" y="121"/>
                  </a:cubicBezTo>
                  <a:close/>
                  <a:moveTo>
                    <a:pt x="2789" y="679"/>
                  </a:moveTo>
                  <a:cubicBezTo>
                    <a:pt x="2710" y="679"/>
                    <a:pt x="2710" y="679"/>
                    <a:pt x="2710" y="679"/>
                  </a:cubicBezTo>
                  <a:cubicBezTo>
                    <a:pt x="2710" y="1014"/>
                    <a:pt x="2710" y="1014"/>
                    <a:pt x="2710" y="1014"/>
                  </a:cubicBezTo>
                  <a:cubicBezTo>
                    <a:pt x="2496" y="1014"/>
                    <a:pt x="2496" y="1014"/>
                    <a:pt x="2496" y="1014"/>
                  </a:cubicBezTo>
                  <a:cubicBezTo>
                    <a:pt x="2496" y="679"/>
                    <a:pt x="2496" y="679"/>
                    <a:pt x="2496" y="679"/>
                  </a:cubicBezTo>
                  <a:cubicBezTo>
                    <a:pt x="2417" y="679"/>
                    <a:pt x="2417" y="679"/>
                    <a:pt x="2417" y="679"/>
                  </a:cubicBezTo>
                  <a:cubicBezTo>
                    <a:pt x="2417" y="396"/>
                    <a:pt x="2417" y="396"/>
                    <a:pt x="2417" y="396"/>
                  </a:cubicBezTo>
                  <a:cubicBezTo>
                    <a:pt x="2417" y="372"/>
                    <a:pt x="2437" y="352"/>
                    <a:pt x="2461" y="352"/>
                  </a:cubicBezTo>
                  <a:cubicBezTo>
                    <a:pt x="2744" y="352"/>
                    <a:pt x="2744" y="352"/>
                    <a:pt x="2744" y="352"/>
                  </a:cubicBezTo>
                  <a:cubicBezTo>
                    <a:pt x="2769" y="352"/>
                    <a:pt x="2789" y="372"/>
                    <a:pt x="2789" y="396"/>
                  </a:cubicBezTo>
                  <a:lnTo>
                    <a:pt x="2789" y="679"/>
                  </a:lnTo>
                  <a:close/>
                  <a:moveTo>
                    <a:pt x="4159" y="0"/>
                  </a:moveTo>
                  <a:cubicBezTo>
                    <a:pt x="4002" y="0"/>
                    <a:pt x="3869" y="56"/>
                    <a:pt x="3761" y="166"/>
                  </a:cubicBezTo>
                  <a:cubicBezTo>
                    <a:pt x="3731" y="197"/>
                    <a:pt x="3705" y="228"/>
                    <a:pt x="3683" y="261"/>
                  </a:cubicBezTo>
                  <a:cubicBezTo>
                    <a:pt x="3910" y="362"/>
                    <a:pt x="3910" y="362"/>
                    <a:pt x="3910" y="362"/>
                  </a:cubicBezTo>
                  <a:cubicBezTo>
                    <a:pt x="3922" y="342"/>
                    <a:pt x="3935" y="323"/>
                    <a:pt x="3949" y="306"/>
                  </a:cubicBezTo>
                  <a:cubicBezTo>
                    <a:pt x="4015" y="232"/>
                    <a:pt x="4108" y="188"/>
                    <a:pt x="4217" y="188"/>
                  </a:cubicBezTo>
                  <a:cubicBezTo>
                    <a:pt x="4287" y="188"/>
                    <a:pt x="4348" y="204"/>
                    <a:pt x="4390" y="223"/>
                  </a:cubicBezTo>
                  <a:cubicBezTo>
                    <a:pt x="4358" y="355"/>
                    <a:pt x="4358" y="355"/>
                    <a:pt x="4358" y="355"/>
                  </a:cubicBezTo>
                  <a:cubicBezTo>
                    <a:pt x="4328" y="342"/>
                    <a:pt x="4280" y="327"/>
                    <a:pt x="4229" y="327"/>
                  </a:cubicBezTo>
                  <a:cubicBezTo>
                    <a:pt x="4174" y="327"/>
                    <a:pt x="4123" y="345"/>
                    <a:pt x="4087" y="389"/>
                  </a:cubicBezTo>
                  <a:cubicBezTo>
                    <a:pt x="4077" y="400"/>
                    <a:pt x="4069" y="414"/>
                    <a:pt x="4063" y="429"/>
                  </a:cubicBezTo>
                  <a:cubicBezTo>
                    <a:pt x="4142" y="465"/>
                    <a:pt x="4142" y="465"/>
                    <a:pt x="4142" y="465"/>
                  </a:cubicBezTo>
                  <a:cubicBezTo>
                    <a:pt x="4338" y="465"/>
                    <a:pt x="4338" y="465"/>
                    <a:pt x="4338" y="465"/>
                  </a:cubicBezTo>
                  <a:cubicBezTo>
                    <a:pt x="4338" y="547"/>
                    <a:pt x="4338" y="547"/>
                    <a:pt x="4338" y="547"/>
                  </a:cubicBezTo>
                  <a:cubicBezTo>
                    <a:pt x="4328" y="547"/>
                    <a:pt x="4328" y="547"/>
                    <a:pt x="4328" y="547"/>
                  </a:cubicBezTo>
                  <a:cubicBezTo>
                    <a:pt x="4707" y="715"/>
                    <a:pt x="4707" y="715"/>
                    <a:pt x="4707" y="715"/>
                  </a:cubicBezTo>
                  <a:cubicBezTo>
                    <a:pt x="4719" y="668"/>
                    <a:pt x="4725" y="619"/>
                    <a:pt x="4725" y="567"/>
                  </a:cubicBezTo>
                  <a:cubicBezTo>
                    <a:pt x="4725" y="409"/>
                    <a:pt x="4669" y="276"/>
                    <a:pt x="4559" y="166"/>
                  </a:cubicBezTo>
                  <a:cubicBezTo>
                    <a:pt x="4449" y="56"/>
                    <a:pt x="4316" y="0"/>
                    <a:pt x="4159" y="0"/>
                  </a:cubicBezTo>
                  <a:close/>
                  <a:moveTo>
                    <a:pt x="4048" y="683"/>
                  </a:moveTo>
                  <a:cubicBezTo>
                    <a:pt x="4056" y="718"/>
                    <a:pt x="4068" y="745"/>
                    <a:pt x="4086" y="764"/>
                  </a:cubicBezTo>
                  <a:cubicBezTo>
                    <a:pt x="4123" y="806"/>
                    <a:pt x="4177" y="823"/>
                    <a:pt x="4235" y="823"/>
                  </a:cubicBezTo>
                  <a:cubicBezTo>
                    <a:pt x="4288" y="823"/>
                    <a:pt x="4343" y="806"/>
                    <a:pt x="4367" y="793"/>
                  </a:cubicBezTo>
                  <a:cubicBezTo>
                    <a:pt x="4395" y="922"/>
                    <a:pt x="4395" y="922"/>
                    <a:pt x="4395" y="922"/>
                  </a:cubicBezTo>
                  <a:cubicBezTo>
                    <a:pt x="4355" y="944"/>
                    <a:pt x="4288" y="966"/>
                    <a:pt x="4214" y="966"/>
                  </a:cubicBezTo>
                  <a:cubicBezTo>
                    <a:pt x="4101" y="966"/>
                    <a:pt x="3997" y="919"/>
                    <a:pt x="3932" y="834"/>
                  </a:cubicBezTo>
                  <a:cubicBezTo>
                    <a:pt x="3901" y="794"/>
                    <a:pt x="3878" y="745"/>
                    <a:pt x="3867" y="683"/>
                  </a:cubicBezTo>
                  <a:cubicBezTo>
                    <a:pt x="3792" y="683"/>
                    <a:pt x="3792" y="683"/>
                    <a:pt x="3792" y="683"/>
                  </a:cubicBezTo>
                  <a:cubicBezTo>
                    <a:pt x="3792" y="601"/>
                    <a:pt x="3792" y="601"/>
                    <a:pt x="3792" y="601"/>
                  </a:cubicBezTo>
                  <a:cubicBezTo>
                    <a:pt x="3855" y="601"/>
                    <a:pt x="3855" y="601"/>
                    <a:pt x="3855" y="601"/>
                  </a:cubicBezTo>
                  <a:cubicBezTo>
                    <a:pt x="3855" y="581"/>
                    <a:pt x="3855" y="581"/>
                    <a:pt x="3855" y="581"/>
                  </a:cubicBezTo>
                  <a:cubicBezTo>
                    <a:pt x="3855" y="570"/>
                    <a:pt x="3857" y="558"/>
                    <a:pt x="3857" y="547"/>
                  </a:cubicBezTo>
                  <a:cubicBezTo>
                    <a:pt x="3792" y="547"/>
                    <a:pt x="3792" y="547"/>
                    <a:pt x="3792" y="547"/>
                  </a:cubicBezTo>
                  <a:cubicBezTo>
                    <a:pt x="3792" y="465"/>
                    <a:pt x="3792" y="465"/>
                    <a:pt x="3792" y="465"/>
                  </a:cubicBezTo>
                  <a:cubicBezTo>
                    <a:pt x="3805" y="465"/>
                    <a:pt x="3805" y="465"/>
                    <a:pt x="3805" y="465"/>
                  </a:cubicBezTo>
                  <a:cubicBezTo>
                    <a:pt x="3622" y="383"/>
                    <a:pt x="3622" y="383"/>
                    <a:pt x="3622" y="383"/>
                  </a:cubicBezTo>
                  <a:cubicBezTo>
                    <a:pt x="3602" y="441"/>
                    <a:pt x="3591" y="502"/>
                    <a:pt x="3591" y="567"/>
                  </a:cubicBezTo>
                  <a:cubicBezTo>
                    <a:pt x="3591" y="720"/>
                    <a:pt x="3647" y="853"/>
                    <a:pt x="3759" y="965"/>
                  </a:cubicBezTo>
                  <a:cubicBezTo>
                    <a:pt x="3871" y="1076"/>
                    <a:pt x="4004" y="1132"/>
                    <a:pt x="4159" y="1132"/>
                  </a:cubicBezTo>
                  <a:cubicBezTo>
                    <a:pt x="4314" y="1132"/>
                    <a:pt x="4448" y="1076"/>
                    <a:pt x="4562" y="963"/>
                  </a:cubicBezTo>
                  <a:cubicBezTo>
                    <a:pt x="4600" y="926"/>
                    <a:pt x="4632" y="885"/>
                    <a:pt x="4657" y="842"/>
                  </a:cubicBezTo>
                  <a:cubicBezTo>
                    <a:pt x="4299" y="683"/>
                    <a:pt x="4299" y="683"/>
                    <a:pt x="4299" y="683"/>
                  </a:cubicBezTo>
                  <a:lnTo>
                    <a:pt x="4048" y="6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
        <p:nvSpPr>
          <p:cNvPr id="20" name="Freeform 6"/>
          <p:cNvSpPr>
            <a:spLocks noChangeAspect="1" noEditPoints="1"/>
          </p:cNvSpPr>
          <p:nvPr/>
        </p:nvSpPr>
        <p:spPr bwMode="auto">
          <a:xfrm>
            <a:off x="11116801" y="6292800"/>
            <a:ext cx="757257" cy="22560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nl-NL" sz="2400" dirty="0"/>
          </a:p>
        </p:txBody>
      </p:sp>
      <p:sp>
        <p:nvSpPr>
          <p:cNvPr id="2" name="Tekstvak 1"/>
          <p:cNvSpPr txBox="1"/>
          <p:nvPr/>
        </p:nvSpPr>
        <p:spPr>
          <a:xfrm>
            <a:off x="623391" y="3429001"/>
            <a:ext cx="510076" cy="461665"/>
          </a:xfrm>
          <a:prstGeom prst="rect">
            <a:avLst/>
          </a:prstGeom>
          <a:noFill/>
        </p:spPr>
        <p:txBody>
          <a:bodyPr wrap="none" rtlCol="0">
            <a:spAutoFit/>
          </a:bodyPr>
          <a:lstStyle/>
          <a:p>
            <a:r>
              <a:rPr kumimoji="0" lang="nl-NL"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endParaRPr lang="nl-NL" sz="2400" dirty="0"/>
          </a:p>
        </p:txBody>
      </p:sp>
      <p:sp>
        <p:nvSpPr>
          <p:cNvPr id="5" name="Tijdelijke aanduiding voor tekst 4"/>
          <p:cNvSpPr>
            <a:spLocks noGrp="1"/>
          </p:cNvSpPr>
          <p:nvPr>
            <p:ph type="body" sz="quarter" idx="11" hasCustomPrompt="1"/>
          </p:nvPr>
        </p:nvSpPr>
        <p:spPr>
          <a:xfrm>
            <a:off x="1007435" y="3483200"/>
            <a:ext cx="2880320" cy="384043"/>
          </a:xfrm>
        </p:spPr>
        <p:txBody>
          <a:bodyPr/>
          <a:lstStyle>
            <a:lvl1pPr>
              <a:defRPr sz="2400">
                <a:solidFill>
                  <a:schemeClr val="bg1"/>
                </a:solidFill>
              </a:defRPr>
            </a:lvl1pPr>
          </a:lstStyle>
          <a:p>
            <a:pPr lvl="0"/>
            <a:r>
              <a:rPr lang="nl-NL" dirty="0"/>
              <a:t>&lt;Naam&gt;</a:t>
            </a:r>
          </a:p>
        </p:txBody>
      </p:sp>
      <p:sp>
        <p:nvSpPr>
          <p:cNvPr id="6" name="Tekstvak 5"/>
          <p:cNvSpPr txBox="1"/>
          <p:nvPr/>
        </p:nvSpPr>
        <p:spPr>
          <a:xfrm>
            <a:off x="3791744" y="3470036"/>
            <a:ext cx="6432715" cy="379656"/>
          </a:xfrm>
          <a:prstGeom prst="rect">
            <a:avLst/>
          </a:prstGeom>
          <a:noFill/>
        </p:spPr>
        <p:txBody>
          <a:bodyPr wrap="square" rtlCol="0">
            <a:spAutoFit/>
          </a:bodyPr>
          <a:lstStyle/>
          <a:p>
            <a:pPr lvl="0"/>
            <a:r>
              <a:rPr kumimoji="0" lang="nl-NL" sz="1867"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Boom uitgevers Amsterdam BV</a:t>
            </a:r>
            <a:endParaRPr lang="nl-NL" sz="2400" dirty="0"/>
          </a:p>
        </p:txBody>
      </p:sp>
      <p:sp>
        <p:nvSpPr>
          <p:cNvPr id="12" name="Tijdelijke aanduiding voor dianummer 5"/>
          <p:cNvSpPr txBox="1">
            <a:spLocks/>
          </p:cNvSpPr>
          <p:nvPr/>
        </p:nvSpPr>
        <p:spPr>
          <a:xfrm>
            <a:off x="290368" y="6278697"/>
            <a:ext cx="1296169" cy="365040"/>
          </a:xfrm>
          <a:prstGeom prst="rect">
            <a:avLst/>
          </a:prstGeom>
        </p:spPr>
        <p:txBody>
          <a:bodyPr vert="horz" lIns="0" tIns="0" rIns="0" bIns="0" rtlCol="0" anchor="ctr">
            <a:noAutofit/>
          </a:bodyPr>
          <a:lstStyle>
            <a:defPPr>
              <a:defRPr lang="nl-NL"/>
            </a:defPPr>
            <a:lvl1pPr marL="0" algn="r" defTabSz="914400" rtl="0" eaLnBrk="1" latinLnBrk="0" hangingPunct="1">
              <a:defRPr sz="1100" kern="1200">
                <a:solidFill>
                  <a:schemeClr val="accent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nl-NL" sz="1467" noProof="1"/>
              <a:t>pagina  </a:t>
            </a:r>
            <a:fld id="{1336C48C-F87C-4E4B-81EF-5027B17D1F61}" type="slidenum">
              <a:rPr lang="nl-NL" sz="1467" noProof="1" smtClean="0"/>
              <a:pPr algn="l"/>
              <a:t>‹nr.›</a:t>
            </a:fld>
            <a:endParaRPr lang="nl-NL" sz="1467" noProof="1"/>
          </a:p>
        </p:txBody>
      </p:sp>
    </p:spTree>
    <p:extLst>
      <p:ext uri="{BB962C8B-B14F-4D97-AF65-F5344CB8AC3E}">
        <p14:creationId xmlns:p14="http://schemas.microsoft.com/office/powerpoint/2010/main" val="35840791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hthoek 12"/>
          <p:cNvSpPr/>
          <p:nvPr/>
        </p:nvSpPr>
        <p:spPr>
          <a:xfrm>
            <a:off x="0" y="0"/>
            <a:ext cx="12193587" cy="665845"/>
          </a:xfrm>
          <a:prstGeom prst="rect">
            <a:avLst/>
          </a:prstGeom>
          <a:solidFill>
            <a:srgbClr val="005DAA"/>
          </a:solidFill>
          <a:ln w="25400" cap="flat" cmpd="sng" algn="ctr">
            <a:noFill/>
            <a:prstDash val="solid"/>
          </a:ln>
          <a:effectLst/>
        </p:spPr>
        <p:txBody>
          <a:bodyPr lIns="91428" tIns="45713" rIns="91428" bIns="45713"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nl-NL" sz="1867"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Tijdelijke aanduiding voor tekst 2"/>
          <p:cNvSpPr>
            <a:spLocks noGrp="1"/>
          </p:cNvSpPr>
          <p:nvPr>
            <p:ph type="body" idx="1"/>
          </p:nvPr>
        </p:nvSpPr>
        <p:spPr>
          <a:xfrm>
            <a:off x="1106523" y="2152497"/>
            <a:ext cx="10441359" cy="3815116"/>
          </a:xfrm>
          <a:prstGeom prst="rect">
            <a:avLst/>
          </a:prstGeom>
        </p:spPr>
        <p:txBody>
          <a:bodyPr vert="horz" lIns="0" tIns="0" rIns="0" bIns="0" rtlCol="0">
            <a:noAutofit/>
          </a:bodyPr>
          <a:lstStyle/>
          <a:p>
            <a:pPr marL="250819" marR="0" lvl="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Klik om de modelstijlen te bewerken</a:t>
            </a:r>
          </a:p>
          <a:p>
            <a:pPr marL="503987" marR="0" lvl="1"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Tweede niveau</a:t>
            </a:r>
          </a:p>
          <a:p>
            <a:pPr marL="755981" marR="0" lvl="2"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Derde niveau</a:t>
            </a:r>
          </a:p>
          <a:p>
            <a:pPr marL="0" marR="0" lvl="3"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1" i="0" u="none" strike="noStrike" kern="1200" cap="none" spc="0" normalizeH="0" baseline="0" noProof="1">
                <a:ln>
                  <a:noFill/>
                </a:ln>
                <a:solidFill>
                  <a:prstClr val="black"/>
                </a:solidFill>
                <a:effectLst/>
                <a:uLnTx/>
                <a:uFillTx/>
                <a:latin typeface="Calibri" panose="020F0502020204030204" pitchFamily="34" charset="0"/>
                <a:ea typeface="+mn-ea"/>
                <a:cs typeface="+mn-cs"/>
              </a:rPr>
              <a:t>Vierde niveau</a:t>
            </a:r>
          </a:p>
          <a:p>
            <a:pPr marL="0" marR="0" lvl="4"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Vijfde niveau</a:t>
            </a:r>
          </a:p>
          <a:p>
            <a:pPr marL="251994" marR="0" lvl="5"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Zesde niveau</a:t>
            </a:r>
          </a:p>
          <a:p>
            <a:pPr marL="467988" marR="0" lvl="6"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Zevende niveau</a:t>
            </a:r>
          </a:p>
          <a:p>
            <a:pPr marL="683983" marR="0" lvl="7"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Achtste niveau</a:t>
            </a:r>
          </a:p>
          <a:p>
            <a:pPr marL="0" marR="0" lvl="8" indent="0" algn="l" defTabSz="914377" rtl="0" eaLnBrk="1" fontAlgn="auto" latinLnBrk="0" hangingPunct="1">
              <a:lnSpc>
                <a:spcPct val="108000"/>
              </a:lnSpc>
              <a:spcBef>
                <a:spcPts val="0"/>
              </a:spcBef>
              <a:spcAft>
                <a:spcPts val="0"/>
              </a:spcAft>
              <a:buClrTx/>
              <a:buSzTx/>
              <a:buFont typeface="Arial" pitchFamily="34" charset="0"/>
              <a:buNone/>
              <a:tabLst/>
              <a:defRPr/>
            </a:pPr>
            <a:r>
              <a:rPr kumimoji="0" lang="nl-NL" sz="1867" b="0" i="0" u="none" strike="noStrike" kern="1200" cap="none" spc="0" normalizeH="0" baseline="0" noProof="1">
                <a:ln>
                  <a:noFill/>
                </a:ln>
                <a:solidFill>
                  <a:prstClr val="black"/>
                </a:solidFill>
                <a:effectLst/>
                <a:uLnTx/>
                <a:uFillTx/>
                <a:latin typeface="+mn-lt"/>
                <a:ea typeface="+mn-ea"/>
                <a:cs typeface="+mn-cs"/>
              </a:rPr>
              <a:t>Negende niveau</a:t>
            </a:r>
          </a:p>
        </p:txBody>
      </p:sp>
      <p:sp>
        <p:nvSpPr>
          <p:cNvPr id="17" name="Freeform 6"/>
          <p:cNvSpPr>
            <a:spLocks noEditPoints="1"/>
          </p:cNvSpPr>
          <p:nvPr/>
        </p:nvSpPr>
        <p:spPr bwMode="auto">
          <a:xfrm>
            <a:off x="11118711" y="6292995"/>
            <a:ext cx="762099" cy="226960"/>
          </a:xfrm>
          <a:custGeom>
            <a:avLst/>
            <a:gdLst>
              <a:gd name="T0" fmla="*/ 27 w 480"/>
              <a:gd name="T1" fmla="*/ 80 h 143"/>
              <a:gd name="T2" fmla="*/ 44 w 480"/>
              <a:gd name="T3" fmla="*/ 119 h 143"/>
              <a:gd name="T4" fmla="*/ 70 w 480"/>
              <a:gd name="T5" fmla="*/ 100 h 143"/>
              <a:gd name="T6" fmla="*/ 44 w 480"/>
              <a:gd name="T7" fmla="*/ 21 h 143"/>
              <a:gd name="T8" fmla="*/ 27 w 480"/>
              <a:gd name="T9" fmla="*/ 57 h 143"/>
              <a:gd name="T10" fmla="*/ 66 w 480"/>
              <a:gd name="T11" fmla="*/ 39 h 143"/>
              <a:gd name="T12" fmla="*/ 56 w 480"/>
              <a:gd name="T13" fmla="*/ 140 h 143"/>
              <a:gd name="T14" fmla="*/ 0 w 480"/>
              <a:gd name="T15" fmla="*/ 0 h 143"/>
              <a:gd name="T16" fmla="*/ 84 w 480"/>
              <a:gd name="T17" fmla="*/ 10 h 143"/>
              <a:gd name="T18" fmla="*/ 87 w 480"/>
              <a:gd name="T19" fmla="*/ 57 h 143"/>
              <a:gd name="T20" fmla="*/ 98 w 480"/>
              <a:gd name="T21" fmla="*/ 103 h 143"/>
              <a:gd name="T22" fmla="*/ 162 w 480"/>
              <a:gd name="T23" fmla="*/ 59 h 143"/>
              <a:gd name="T24" fmla="*/ 162 w 480"/>
              <a:gd name="T25" fmla="*/ 123 h 143"/>
              <a:gd name="T26" fmla="*/ 162 w 480"/>
              <a:gd name="T27" fmla="*/ 59 h 143"/>
              <a:gd name="T28" fmla="*/ 113 w 480"/>
              <a:gd name="T29" fmla="*/ 91 h 143"/>
              <a:gd name="T30" fmla="*/ 210 w 480"/>
              <a:gd name="T31" fmla="*/ 91 h 143"/>
              <a:gd name="T32" fmla="*/ 271 w 480"/>
              <a:gd name="T33" fmla="*/ 59 h 143"/>
              <a:gd name="T34" fmla="*/ 271 w 480"/>
              <a:gd name="T35" fmla="*/ 123 h 143"/>
              <a:gd name="T36" fmla="*/ 271 w 480"/>
              <a:gd name="T37" fmla="*/ 59 h 143"/>
              <a:gd name="T38" fmla="*/ 222 w 480"/>
              <a:gd name="T39" fmla="*/ 91 h 143"/>
              <a:gd name="T40" fmla="*/ 320 w 480"/>
              <a:gd name="T41" fmla="*/ 91 h 143"/>
              <a:gd name="T42" fmla="*/ 455 w 480"/>
              <a:gd name="T43" fmla="*/ 140 h 143"/>
              <a:gd name="T44" fmla="*/ 447 w 480"/>
              <a:gd name="T45" fmla="*/ 60 h 143"/>
              <a:gd name="T46" fmla="*/ 420 w 480"/>
              <a:gd name="T47" fmla="*/ 81 h 143"/>
              <a:gd name="T48" fmla="*/ 395 w 480"/>
              <a:gd name="T49" fmla="*/ 140 h 143"/>
              <a:gd name="T50" fmla="*/ 387 w 480"/>
              <a:gd name="T51" fmla="*/ 60 h 143"/>
              <a:gd name="T52" fmla="*/ 361 w 480"/>
              <a:gd name="T53" fmla="*/ 81 h 143"/>
              <a:gd name="T54" fmla="*/ 336 w 480"/>
              <a:gd name="T55" fmla="*/ 140 h 143"/>
              <a:gd name="T56" fmla="*/ 361 w 480"/>
              <a:gd name="T57" fmla="*/ 42 h 143"/>
              <a:gd name="T58" fmla="*/ 394 w 480"/>
              <a:gd name="T59" fmla="*/ 40 h 143"/>
              <a:gd name="T60" fmla="*/ 454 w 480"/>
              <a:gd name="T61" fmla="*/ 40 h 143"/>
              <a:gd name="T62" fmla="*/ 480 w 480"/>
              <a:gd name="T63" fmla="*/ 14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143">
                <a:moveTo>
                  <a:pt x="44" y="80"/>
                </a:moveTo>
                <a:cubicBezTo>
                  <a:pt x="27" y="80"/>
                  <a:pt x="27" y="80"/>
                  <a:pt x="27" y="80"/>
                </a:cubicBezTo>
                <a:cubicBezTo>
                  <a:pt x="27" y="119"/>
                  <a:pt x="27" y="119"/>
                  <a:pt x="27" y="119"/>
                </a:cubicBezTo>
                <a:cubicBezTo>
                  <a:pt x="44" y="119"/>
                  <a:pt x="44" y="119"/>
                  <a:pt x="44" y="119"/>
                </a:cubicBezTo>
                <a:cubicBezTo>
                  <a:pt x="53" y="119"/>
                  <a:pt x="56" y="118"/>
                  <a:pt x="60" y="116"/>
                </a:cubicBezTo>
                <a:cubicBezTo>
                  <a:pt x="66" y="113"/>
                  <a:pt x="70" y="107"/>
                  <a:pt x="70" y="100"/>
                </a:cubicBezTo>
                <a:cubicBezTo>
                  <a:pt x="70" y="87"/>
                  <a:pt x="61" y="80"/>
                  <a:pt x="44" y="80"/>
                </a:cubicBezTo>
                <a:moveTo>
                  <a:pt x="44" y="21"/>
                </a:moveTo>
                <a:cubicBezTo>
                  <a:pt x="27" y="21"/>
                  <a:pt x="27" y="21"/>
                  <a:pt x="27" y="21"/>
                </a:cubicBezTo>
                <a:cubicBezTo>
                  <a:pt x="27" y="57"/>
                  <a:pt x="27" y="57"/>
                  <a:pt x="27" y="57"/>
                </a:cubicBezTo>
                <a:cubicBezTo>
                  <a:pt x="43" y="57"/>
                  <a:pt x="43" y="57"/>
                  <a:pt x="43" y="57"/>
                </a:cubicBezTo>
                <a:cubicBezTo>
                  <a:pt x="58" y="57"/>
                  <a:pt x="66" y="51"/>
                  <a:pt x="66" y="39"/>
                </a:cubicBezTo>
                <a:cubicBezTo>
                  <a:pt x="66" y="28"/>
                  <a:pt x="58" y="21"/>
                  <a:pt x="44" y="21"/>
                </a:cubicBezTo>
                <a:moveTo>
                  <a:pt x="56" y="140"/>
                </a:moveTo>
                <a:cubicBezTo>
                  <a:pt x="0" y="140"/>
                  <a:pt x="0" y="140"/>
                  <a:pt x="0" y="140"/>
                </a:cubicBezTo>
                <a:cubicBezTo>
                  <a:pt x="0" y="0"/>
                  <a:pt x="0" y="0"/>
                  <a:pt x="0" y="0"/>
                </a:cubicBezTo>
                <a:cubicBezTo>
                  <a:pt x="50" y="0"/>
                  <a:pt x="50" y="0"/>
                  <a:pt x="50" y="0"/>
                </a:cubicBezTo>
                <a:cubicBezTo>
                  <a:pt x="68" y="0"/>
                  <a:pt x="76" y="3"/>
                  <a:pt x="84" y="10"/>
                </a:cubicBezTo>
                <a:cubicBezTo>
                  <a:pt x="91" y="15"/>
                  <a:pt x="95" y="25"/>
                  <a:pt x="95" y="35"/>
                </a:cubicBezTo>
                <a:cubicBezTo>
                  <a:pt x="95" y="42"/>
                  <a:pt x="92" y="51"/>
                  <a:pt x="87" y="57"/>
                </a:cubicBezTo>
                <a:cubicBezTo>
                  <a:pt x="81" y="64"/>
                  <a:pt x="75" y="66"/>
                  <a:pt x="64" y="67"/>
                </a:cubicBezTo>
                <a:cubicBezTo>
                  <a:pt x="85" y="67"/>
                  <a:pt x="98" y="81"/>
                  <a:pt x="98" y="103"/>
                </a:cubicBezTo>
                <a:cubicBezTo>
                  <a:pt x="98" y="127"/>
                  <a:pt x="83" y="140"/>
                  <a:pt x="56" y="140"/>
                </a:cubicBezTo>
                <a:moveTo>
                  <a:pt x="162" y="59"/>
                </a:moveTo>
                <a:cubicBezTo>
                  <a:pt x="149" y="59"/>
                  <a:pt x="139" y="73"/>
                  <a:pt x="139" y="91"/>
                </a:cubicBezTo>
                <a:cubicBezTo>
                  <a:pt x="139" y="108"/>
                  <a:pt x="149" y="123"/>
                  <a:pt x="162" y="123"/>
                </a:cubicBezTo>
                <a:cubicBezTo>
                  <a:pt x="174" y="123"/>
                  <a:pt x="185" y="108"/>
                  <a:pt x="185" y="91"/>
                </a:cubicBezTo>
                <a:cubicBezTo>
                  <a:pt x="185" y="73"/>
                  <a:pt x="174" y="59"/>
                  <a:pt x="162" y="59"/>
                </a:cubicBezTo>
                <a:moveTo>
                  <a:pt x="162" y="143"/>
                </a:moveTo>
                <a:cubicBezTo>
                  <a:pt x="134" y="143"/>
                  <a:pt x="113" y="120"/>
                  <a:pt x="113" y="91"/>
                </a:cubicBezTo>
                <a:cubicBezTo>
                  <a:pt x="113" y="61"/>
                  <a:pt x="134" y="39"/>
                  <a:pt x="162" y="39"/>
                </a:cubicBezTo>
                <a:cubicBezTo>
                  <a:pt x="189" y="39"/>
                  <a:pt x="210" y="61"/>
                  <a:pt x="210" y="91"/>
                </a:cubicBezTo>
                <a:cubicBezTo>
                  <a:pt x="210" y="120"/>
                  <a:pt x="189" y="143"/>
                  <a:pt x="162" y="143"/>
                </a:cubicBezTo>
                <a:moveTo>
                  <a:pt x="271" y="59"/>
                </a:moveTo>
                <a:cubicBezTo>
                  <a:pt x="259" y="59"/>
                  <a:pt x="248" y="73"/>
                  <a:pt x="248" y="91"/>
                </a:cubicBezTo>
                <a:cubicBezTo>
                  <a:pt x="248" y="108"/>
                  <a:pt x="259" y="123"/>
                  <a:pt x="271" y="123"/>
                </a:cubicBezTo>
                <a:cubicBezTo>
                  <a:pt x="284" y="123"/>
                  <a:pt x="294" y="108"/>
                  <a:pt x="294" y="91"/>
                </a:cubicBezTo>
                <a:cubicBezTo>
                  <a:pt x="294" y="73"/>
                  <a:pt x="284" y="59"/>
                  <a:pt x="271" y="59"/>
                </a:cubicBezTo>
                <a:moveTo>
                  <a:pt x="271" y="143"/>
                </a:moveTo>
                <a:cubicBezTo>
                  <a:pt x="243" y="143"/>
                  <a:pt x="222" y="120"/>
                  <a:pt x="222" y="91"/>
                </a:cubicBezTo>
                <a:cubicBezTo>
                  <a:pt x="222" y="61"/>
                  <a:pt x="243" y="39"/>
                  <a:pt x="271" y="39"/>
                </a:cubicBezTo>
                <a:cubicBezTo>
                  <a:pt x="299" y="39"/>
                  <a:pt x="320" y="61"/>
                  <a:pt x="320" y="91"/>
                </a:cubicBezTo>
                <a:cubicBezTo>
                  <a:pt x="320" y="120"/>
                  <a:pt x="299" y="143"/>
                  <a:pt x="271" y="143"/>
                </a:cubicBezTo>
                <a:moveTo>
                  <a:pt x="455" y="140"/>
                </a:moveTo>
                <a:cubicBezTo>
                  <a:pt x="455" y="77"/>
                  <a:pt x="455" y="77"/>
                  <a:pt x="455" y="77"/>
                </a:cubicBezTo>
                <a:cubicBezTo>
                  <a:pt x="455" y="64"/>
                  <a:pt x="453" y="60"/>
                  <a:pt x="447" y="60"/>
                </a:cubicBezTo>
                <a:cubicBezTo>
                  <a:pt x="444" y="60"/>
                  <a:pt x="439" y="62"/>
                  <a:pt x="434" y="67"/>
                </a:cubicBezTo>
                <a:cubicBezTo>
                  <a:pt x="430" y="70"/>
                  <a:pt x="427" y="74"/>
                  <a:pt x="420" y="81"/>
                </a:cubicBezTo>
                <a:cubicBezTo>
                  <a:pt x="420" y="140"/>
                  <a:pt x="420" y="140"/>
                  <a:pt x="420" y="140"/>
                </a:cubicBezTo>
                <a:cubicBezTo>
                  <a:pt x="395" y="140"/>
                  <a:pt x="395" y="140"/>
                  <a:pt x="395" y="140"/>
                </a:cubicBezTo>
                <a:cubicBezTo>
                  <a:pt x="395" y="77"/>
                  <a:pt x="395" y="77"/>
                  <a:pt x="395" y="77"/>
                </a:cubicBezTo>
                <a:cubicBezTo>
                  <a:pt x="395" y="64"/>
                  <a:pt x="393" y="60"/>
                  <a:pt x="387" y="60"/>
                </a:cubicBezTo>
                <a:cubicBezTo>
                  <a:pt x="382" y="60"/>
                  <a:pt x="375" y="65"/>
                  <a:pt x="364" y="77"/>
                </a:cubicBezTo>
                <a:cubicBezTo>
                  <a:pt x="361" y="81"/>
                  <a:pt x="361" y="81"/>
                  <a:pt x="361" y="81"/>
                </a:cubicBezTo>
                <a:cubicBezTo>
                  <a:pt x="361" y="140"/>
                  <a:pt x="361" y="140"/>
                  <a:pt x="361" y="140"/>
                </a:cubicBezTo>
                <a:cubicBezTo>
                  <a:pt x="336" y="140"/>
                  <a:pt x="336" y="140"/>
                  <a:pt x="336" y="140"/>
                </a:cubicBezTo>
                <a:cubicBezTo>
                  <a:pt x="336" y="42"/>
                  <a:pt x="336" y="42"/>
                  <a:pt x="336" y="42"/>
                </a:cubicBezTo>
                <a:cubicBezTo>
                  <a:pt x="361" y="42"/>
                  <a:pt x="361" y="42"/>
                  <a:pt x="361" y="42"/>
                </a:cubicBezTo>
                <a:cubicBezTo>
                  <a:pt x="361" y="58"/>
                  <a:pt x="361" y="58"/>
                  <a:pt x="361" y="58"/>
                </a:cubicBezTo>
                <a:cubicBezTo>
                  <a:pt x="372" y="45"/>
                  <a:pt x="382" y="40"/>
                  <a:pt x="394" y="40"/>
                </a:cubicBezTo>
                <a:cubicBezTo>
                  <a:pt x="409" y="40"/>
                  <a:pt x="417" y="46"/>
                  <a:pt x="420" y="59"/>
                </a:cubicBezTo>
                <a:cubicBezTo>
                  <a:pt x="430" y="46"/>
                  <a:pt x="441" y="40"/>
                  <a:pt x="454" y="40"/>
                </a:cubicBezTo>
                <a:cubicBezTo>
                  <a:pt x="471" y="40"/>
                  <a:pt x="480" y="49"/>
                  <a:pt x="480" y="68"/>
                </a:cubicBezTo>
                <a:cubicBezTo>
                  <a:pt x="480" y="140"/>
                  <a:pt x="480" y="140"/>
                  <a:pt x="480" y="140"/>
                </a:cubicBezTo>
                <a:lnTo>
                  <a:pt x="455" y="140"/>
                </a:lnTo>
                <a:close/>
              </a:path>
            </a:pathLst>
          </a:custGeom>
          <a:solidFill>
            <a:srgbClr val="005DAA"/>
          </a:solidFill>
          <a:ln>
            <a:noFill/>
          </a:ln>
        </p:spPr>
        <p:txBody>
          <a:bodyPr vert="horz" wrap="square" lIns="91428" tIns="45713" rIns="91428" bIns="45713" numCol="1" anchor="t" anchorCtr="0" compatLnSpc="1">
            <a:prstTxWarp prst="textNoShape">
              <a:avLst/>
            </a:prstTxWarp>
          </a:bodyPr>
          <a:lstStyle/>
          <a:p>
            <a:endParaRPr lang="nl-NL" sz="2400" dirty="0"/>
          </a:p>
        </p:txBody>
      </p:sp>
      <p:sp>
        <p:nvSpPr>
          <p:cNvPr id="18" name="Tijdelijke aanduiding voor titel 1"/>
          <p:cNvSpPr>
            <a:spLocks noGrp="1"/>
          </p:cNvSpPr>
          <p:nvPr>
            <p:ph type="title"/>
          </p:nvPr>
        </p:nvSpPr>
        <p:spPr>
          <a:xfrm>
            <a:off x="1106523" y="1007968"/>
            <a:ext cx="10441359" cy="938003"/>
          </a:xfrm>
          <a:prstGeom prst="rect">
            <a:avLst/>
          </a:prstGeom>
        </p:spPr>
        <p:txBody>
          <a:bodyPr vert="horz" lIns="0" tIns="0" rIns="0" bIns="0" rtlCol="0" anchor="b">
            <a:noAutofit/>
          </a:bodyPr>
          <a:lstStyle/>
          <a:p>
            <a:r>
              <a:rPr lang="nl-NL" noProof="1"/>
              <a:t>Klik om de stijl te bewerken</a:t>
            </a:r>
          </a:p>
        </p:txBody>
      </p:sp>
    </p:spTree>
    <p:extLst>
      <p:ext uri="{BB962C8B-B14F-4D97-AF65-F5344CB8AC3E}">
        <p14:creationId xmlns:p14="http://schemas.microsoft.com/office/powerpoint/2010/main" val="930299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914377" rtl="0" eaLnBrk="1" latinLnBrk="0" hangingPunct="1">
        <a:spcBef>
          <a:spcPct val="0"/>
        </a:spcBef>
        <a:buNone/>
        <a:defRPr sz="4000" kern="1200">
          <a:solidFill>
            <a:srgbClr val="005DAA"/>
          </a:solidFill>
          <a:latin typeface="Calibri Light" panose="020F0302020204030204" pitchFamily="34" charset="0"/>
          <a:ea typeface="+mj-ea"/>
          <a:cs typeface="+mj-cs"/>
        </a:defRPr>
      </a:lvl1pPr>
    </p:titleStyle>
    <p:bodyStyle>
      <a:lvl1pPr marL="250819" marR="0" indent="-250819" algn="l" defTabSz="914377" rtl="0" eaLnBrk="1" fontAlgn="auto" latinLnBrk="0" hangingPunct="1">
        <a:lnSpc>
          <a:spcPct val="108000"/>
        </a:lnSpc>
        <a:spcBef>
          <a:spcPts val="0"/>
        </a:spcBef>
        <a:spcAft>
          <a:spcPts val="0"/>
        </a:spcAft>
        <a:buClr>
          <a:srgbClr val="005DAA"/>
        </a:buClr>
        <a:buSzPct val="80000"/>
        <a:buFont typeface="Wingdings 2" panose="05020102010507070707" pitchFamily="18" charset="2"/>
        <a:buChar char=""/>
        <a:tabLst/>
        <a:defRPr sz="1867" kern="1200">
          <a:solidFill>
            <a:schemeClr val="tx1"/>
          </a:solidFill>
          <a:latin typeface="+mn-lt"/>
          <a:ea typeface="+mn-ea"/>
          <a:cs typeface="+mn-cs"/>
        </a:defRPr>
      </a:lvl1pPr>
      <a:lvl2pPr marL="503987" marR="0" indent="-250819"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Char char="–"/>
        <a:tabLst/>
        <a:defRPr sz="1867" kern="1200">
          <a:solidFill>
            <a:schemeClr val="tx1"/>
          </a:solidFill>
          <a:latin typeface="+mn-lt"/>
          <a:ea typeface="+mn-ea"/>
          <a:cs typeface="+mn-cs"/>
        </a:defRPr>
      </a:lvl2pPr>
      <a:lvl3pPr marL="755981" marR="0" indent="-250819"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Char char="•"/>
        <a:tabLst/>
        <a:defRPr sz="1867" kern="1200">
          <a:solidFill>
            <a:schemeClr val="tx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gezondheid.kruidvat.nl/upload/zwangerschap/moeder_danst_met_baby/moeder_danst_met_baby_365x243.jpg" TargetMode="External"/><Relationship Id="rId5" Type="http://schemas.openxmlformats.org/officeDocument/2006/relationships/image" Target="../media/image13.jpeg"/><Relationship Id="rId4" Type="http://schemas.openxmlformats.org/officeDocument/2006/relationships/hyperlink" Target="http://images.google.nl/imgres?imgurl=http://www.schattenenschavuiten.nl/images/Jacques%20de%20Pauw%20lamaze%20baby%20speelgoed.jpg&amp;imgrefurl=http://www.schattenenschavuiten.nl/index.php?cPath%3D68&amp;usg=__w2kZkqmTe8drLQ9dlZPnWzjO-z8=&amp;h=700&amp;w=700&amp;sz=161&amp;hl=nl&amp;start=50&amp;um=1&amp;tbnid=5EzhrV7HqzPxFM:&amp;tbnh=140&amp;tbnw=140&amp;prev=/images?q%3Dbaby%2Bspeelgoed%26ndsp%3D18%26hl%3Dnl%26sa%3DN%26start%3D36%26um%3D1" TargetMode="External"/><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C1FDF0B-809E-4DE2-A2C3-667A187592FD}"/>
              </a:ext>
            </a:extLst>
          </p:cNvPr>
          <p:cNvSpPr>
            <a:spLocks noGrp="1"/>
          </p:cNvSpPr>
          <p:nvPr>
            <p:ph type="ctrTitle"/>
          </p:nvPr>
        </p:nvSpPr>
        <p:spPr>
          <a:xfrm>
            <a:off x="1340036" y="872066"/>
            <a:ext cx="8497107" cy="2556934"/>
          </a:xfrm>
        </p:spPr>
        <p:txBody>
          <a:bodyPr/>
          <a:lstStyle/>
          <a:p>
            <a:pPr fontAlgn="ctr">
              <a:lnSpc>
                <a:spcPct val="100000"/>
              </a:lnSpc>
            </a:pPr>
            <a:r>
              <a:rPr lang="nl-NL" dirty="0"/>
              <a:t>Levensfasen</a:t>
            </a:r>
            <a:br>
              <a:rPr lang="nl-NL" dirty="0"/>
            </a:br>
            <a:r>
              <a:rPr lang="nl-NL" dirty="0"/>
              <a:t>De ontwikkelingspsychologie van de mens</a:t>
            </a:r>
          </a:p>
        </p:txBody>
      </p:sp>
      <p:sp>
        <p:nvSpPr>
          <p:cNvPr id="7" name="Ondertitel 2">
            <a:extLst>
              <a:ext uri="{FF2B5EF4-FFF2-40B4-BE49-F238E27FC236}">
                <a16:creationId xmlns:a16="http://schemas.microsoft.com/office/drawing/2014/main" id="{2CF1EF8A-58C7-46B3-85EE-459538A1C611}"/>
              </a:ext>
            </a:extLst>
          </p:cNvPr>
          <p:cNvSpPr>
            <a:spLocks noGrp="1"/>
          </p:cNvSpPr>
          <p:nvPr>
            <p:ph type="subTitle" idx="1"/>
          </p:nvPr>
        </p:nvSpPr>
        <p:spPr>
          <a:xfrm>
            <a:off x="1341341" y="3590075"/>
            <a:ext cx="8497107" cy="973887"/>
          </a:xfrm>
        </p:spPr>
        <p:txBody>
          <a:bodyPr/>
          <a:lstStyle/>
          <a:p>
            <a:r>
              <a:rPr lang="nl-NL"/>
              <a:t>Hoofdstuk </a:t>
            </a:r>
            <a:r>
              <a:rPr lang="nl-NL" dirty="0"/>
              <a:t>2 De geboorte en de eerste zes maanden</a:t>
            </a:r>
          </a:p>
        </p:txBody>
      </p:sp>
    </p:spTree>
    <p:extLst>
      <p:ext uri="{BB962C8B-B14F-4D97-AF65-F5344CB8AC3E}">
        <p14:creationId xmlns:p14="http://schemas.microsoft.com/office/powerpoint/2010/main" val="1453782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3166533"/>
            <a:ext cx="10367433" cy="2758711"/>
          </a:xfrm>
        </p:spPr>
        <p:txBody>
          <a:bodyPr/>
          <a:lstStyle/>
          <a:p>
            <a:r>
              <a:rPr lang="nl-NL" altLang="en-US" dirty="0"/>
              <a:t>Oriëntatieregel</a:t>
            </a:r>
          </a:p>
          <a:p>
            <a:r>
              <a:rPr lang="nl-NL" altLang="en-US" dirty="0" err="1"/>
              <a:t>Onderzoeksregel</a:t>
            </a:r>
            <a:endParaRPr lang="nl-NL" altLang="en-US" dirty="0"/>
          </a:p>
          <a:p>
            <a:r>
              <a:rPr lang="nl-NL" altLang="en-US" dirty="0"/>
              <a:t>Regel van het scannen</a:t>
            </a:r>
          </a:p>
          <a:p>
            <a:r>
              <a:rPr lang="nl-NL" altLang="en-US" dirty="0"/>
              <a:t>Preferentieregel</a:t>
            </a:r>
          </a:p>
          <a:p>
            <a:r>
              <a:rPr lang="nl-NL" altLang="en-US" dirty="0" err="1"/>
              <a:t>Habituatieregel</a:t>
            </a:r>
            <a:r>
              <a:rPr lang="nl-NL" altLang="en-US" dirty="0"/>
              <a:t> </a:t>
            </a:r>
          </a:p>
          <a:p>
            <a:r>
              <a:rPr lang="nl-NL" altLang="en-US" dirty="0"/>
              <a:t>Omkeringsregel</a:t>
            </a:r>
          </a:p>
          <a:p>
            <a:endParaRPr lang="nl-NL" altLang="en-US" dirty="0"/>
          </a:p>
          <a:p>
            <a:pPr>
              <a:buFont typeface="Wingdings" panose="05000000000000000000" pitchFamily="2" charset="2"/>
              <a:buNone/>
            </a:pPr>
            <a:r>
              <a:rPr lang="nl-NL" altLang="en-US" u="sng" dirty="0"/>
              <a:t>Piaget:</a:t>
            </a:r>
            <a:r>
              <a:rPr lang="nl-NL" altLang="en-US" i="1" dirty="0"/>
              <a:t> circulaire reacties</a:t>
            </a:r>
          </a:p>
          <a:p>
            <a:endParaRPr lang="nl-NL" dirty="0"/>
          </a:p>
        </p:txBody>
      </p:sp>
      <p:sp>
        <p:nvSpPr>
          <p:cNvPr id="4" name="Tijdelijke aanduiding voor tekst 3"/>
          <p:cNvSpPr>
            <a:spLocks noGrp="1"/>
          </p:cNvSpPr>
          <p:nvPr>
            <p:ph type="body" sz="quarter" idx="15"/>
          </p:nvPr>
        </p:nvSpPr>
        <p:spPr/>
        <p:txBody>
          <a:bodyPr/>
          <a:lstStyle/>
          <a:p>
            <a:r>
              <a:rPr lang="nl-NL" altLang="en-US" sz="5400" dirty="0"/>
              <a:t>Patroon in sensomotorische ervaringen</a:t>
            </a:r>
            <a:endParaRPr lang="nl-NL" dirty="0"/>
          </a:p>
        </p:txBody>
      </p:sp>
      <p:sp>
        <p:nvSpPr>
          <p:cNvPr id="6" name="Tekstvak 3">
            <a:extLst>
              <a:ext uri="{FF2B5EF4-FFF2-40B4-BE49-F238E27FC236}">
                <a16:creationId xmlns:a16="http://schemas.microsoft.com/office/drawing/2014/main" id="{63CABB42-C8B8-4F52-B8F1-F29F62FE10D4}"/>
              </a:ext>
            </a:extLst>
          </p:cNvPr>
          <p:cNvSpPr txBox="1">
            <a:spLocks noChangeArrowheads="1"/>
          </p:cNvSpPr>
          <p:nvPr/>
        </p:nvSpPr>
        <p:spPr bwMode="auto">
          <a:xfrm rot="19611337">
            <a:off x="8158624" y="5093388"/>
            <a:ext cx="313692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800"/>
              </a:spcBef>
              <a:buFont typeface="Arial" panose="020B0604020202020204" pitchFamily="34" charset="0"/>
              <a:defRPr sz="1600" b="1">
                <a:solidFill>
                  <a:schemeClr val="tx1"/>
                </a:solidFill>
                <a:latin typeface="Franklin Gothic Book" panose="020B0503020102020204" pitchFamily="34" charset="0"/>
              </a:defRPr>
            </a:lvl1pPr>
            <a:lvl2pPr marL="742950" indent="-28575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2pPr>
            <a:lvl3pPr marL="11430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3pPr>
            <a:lvl4pPr marL="16002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4pPr>
            <a:lvl5pPr marL="2057400" indent="-228600">
              <a:spcBef>
                <a:spcPts val="300"/>
              </a:spcBef>
              <a:buClr>
                <a:schemeClr val="accent2"/>
              </a:buClr>
              <a:buFont typeface="Wingdings" panose="05000000000000000000" pitchFamily="2" charset="2"/>
              <a:buChar char="§"/>
              <a:defRPr sz="1600">
                <a:solidFill>
                  <a:schemeClr val="tx1"/>
                </a:solidFill>
                <a:latin typeface="Franklin Gothic Book" panose="020B0503020102020204" pitchFamily="34" charset="0"/>
              </a:defRPr>
            </a:lvl5pPr>
            <a:lvl6pPr marL="25146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6pPr>
            <a:lvl7pPr marL="29718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7pPr>
            <a:lvl8pPr marL="34290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8pPr>
            <a:lvl9pPr marL="3886200" indent="-228600" fontAlgn="base">
              <a:spcBef>
                <a:spcPts val="300"/>
              </a:spcBef>
              <a:spcAft>
                <a:spcPct val="0"/>
              </a:spcAft>
              <a:buClr>
                <a:schemeClr val="accent2"/>
              </a:buClr>
              <a:buFont typeface="Wingdings" panose="05000000000000000000" pitchFamily="2" charset="2"/>
              <a:buChar char="§"/>
              <a:defRPr sz="1600">
                <a:solidFill>
                  <a:schemeClr val="tx1"/>
                </a:solidFill>
                <a:latin typeface="Franklin Gothic Book" panose="020B0503020102020204" pitchFamily="34" charset="0"/>
              </a:defRPr>
            </a:lvl9pPr>
          </a:lstStyle>
          <a:p>
            <a:pPr>
              <a:spcBef>
                <a:spcPct val="0"/>
              </a:spcBef>
              <a:buFontTx/>
              <a:buNone/>
            </a:pPr>
            <a:r>
              <a:rPr lang="nl-NL" altLang="en-US" sz="2000" b="0" dirty="0" err="1">
                <a:latin typeface="Arial" panose="020B0604020202020204" pitchFamily="34" charset="0"/>
              </a:rPr>
              <a:t>Bühler</a:t>
            </a:r>
            <a:r>
              <a:rPr lang="nl-NL" altLang="en-US" sz="2000" b="0" dirty="0">
                <a:latin typeface="Arial" panose="020B0604020202020204" pitchFamily="34" charset="0"/>
              </a:rPr>
              <a:t>:  </a:t>
            </a:r>
            <a:r>
              <a:rPr lang="nl-NL" altLang="en-US" sz="2000" b="0" dirty="0" err="1">
                <a:latin typeface="Arial" panose="020B0604020202020204" pitchFamily="34" charset="0"/>
              </a:rPr>
              <a:t>Funktionslust</a:t>
            </a:r>
            <a:endParaRPr lang="nl-NL" altLang="en-US" sz="2000" b="0" dirty="0">
              <a:latin typeface="Arial" panose="020B0604020202020204" pitchFamily="34" charset="0"/>
            </a:endParaRPr>
          </a:p>
        </p:txBody>
      </p:sp>
      <p:pic>
        <p:nvPicPr>
          <p:cNvPr id="7" name="Afbeelding 6">
            <a:extLst>
              <a:ext uri="{FF2B5EF4-FFF2-40B4-BE49-F238E27FC236}">
                <a16:creationId xmlns:a16="http://schemas.microsoft.com/office/drawing/2014/main" id="{65DDD108-9CB0-4F1A-88B3-B8910E30EF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989" y="2516971"/>
            <a:ext cx="3932726" cy="2624667"/>
          </a:xfrm>
          <a:prstGeom prst="rect">
            <a:avLst/>
          </a:prstGeom>
        </p:spPr>
      </p:pic>
    </p:spTree>
    <p:extLst>
      <p:ext uri="{BB962C8B-B14F-4D97-AF65-F5344CB8AC3E}">
        <p14:creationId xmlns:p14="http://schemas.microsoft.com/office/powerpoint/2010/main" val="2091196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4" name="Tijdelijke aanduiding voor tekst 3"/>
          <p:cNvSpPr>
            <a:spLocks noGrp="1"/>
          </p:cNvSpPr>
          <p:nvPr>
            <p:ph type="body" sz="quarter" idx="15"/>
          </p:nvPr>
        </p:nvSpPr>
        <p:spPr/>
        <p:txBody>
          <a:bodyPr/>
          <a:lstStyle/>
          <a:p>
            <a:r>
              <a:rPr lang="nl-NL" altLang="en-US" sz="5400" dirty="0"/>
              <a:t>Horen, Zien, Ruiken, Proeven, Voelen</a:t>
            </a:r>
            <a:endParaRPr lang="nl-NL" dirty="0"/>
          </a:p>
        </p:txBody>
      </p:sp>
      <p:pic>
        <p:nvPicPr>
          <p:cNvPr id="5" name="Picture 7" descr="Rammelaar Ring Brio kleur rood">
            <a:extLst>
              <a:ext uri="{FF2B5EF4-FFF2-40B4-BE49-F238E27FC236}">
                <a16:creationId xmlns:a16="http://schemas.microsoft.com/office/drawing/2014/main" id="{C875DB38-AF0E-4E0D-9FD5-4D6CB8175C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605" y="2526936"/>
            <a:ext cx="1728788"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Jacques%2520de%2520Pauw%2520lamaze%2520baby%2520speelgoed">
            <a:hlinkClick r:id="rId4"/>
            <a:extLst>
              <a:ext uri="{FF2B5EF4-FFF2-40B4-BE49-F238E27FC236}">
                <a16:creationId xmlns:a16="http://schemas.microsoft.com/office/drawing/2014/main" id="{460539B8-AFCD-459D-8570-0C3FE0FD8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788" y="4688764"/>
            <a:ext cx="190817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6" descr="Bekijk de afbeelding op ware grootte">
            <a:hlinkClick r:id="rId6"/>
            <a:extLst>
              <a:ext uri="{FF2B5EF4-FFF2-40B4-BE49-F238E27FC236}">
                <a16:creationId xmlns:a16="http://schemas.microsoft.com/office/drawing/2014/main" id="{5C01ECC0-ED00-463C-B38B-4D11E37308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008" y="4168450"/>
            <a:ext cx="2786186" cy="1850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Afbeelding 11">
            <a:extLst>
              <a:ext uri="{FF2B5EF4-FFF2-40B4-BE49-F238E27FC236}">
                <a16:creationId xmlns:a16="http://schemas.microsoft.com/office/drawing/2014/main" id="{927B7595-F48E-414D-9856-463AE44E3C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98599" y="3095849"/>
            <a:ext cx="2519821" cy="1677010"/>
          </a:xfrm>
          <a:prstGeom prst="rect">
            <a:avLst/>
          </a:prstGeom>
        </p:spPr>
      </p:pic>
      <p:pic>
        <p:nvPicPr>
          <p:cNvPr id="11" name="Afbeelding 10">
            <a:extLst>
              <a:ext uri="{FF2B5EF4-FFF2-40B4-BE49-F238E27FC236}">
                <a16:creationId xmlns:a16="http://schemas.microsoft.com/office/drawing/2014/main" id="{9A8C59F0-E55A-48B8-BA67-032B8AAA3F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575541" y="2254647"/>
            <a:ext cx="3523058" cy="2348705"/>
          </a:xfrm>
          <a:prstGeom prst="rect">
            <a:avLst/>
          </a:prstGeom>
        </p:spPr>
      </p:pic>
    </p:spTree>
    <p:extLst>
      <p:ext uri="{BB962C8B-B14F-4D97-AF65-F5344CB8AC3E}">
        <p14:creationId xmlns:p14="http://schemas.microsoft.com/office/powerpoint/2010/main" val="1082165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Vocalisaties..</a:t>
            </a:r>
          </a:p>
          <a:p>
            <a:r>
              <a:rPr lang="nl-NL" dirty="0"/>
              <a:t>Tateren..</a:t>
            </a:r>
          </a:p>
          <a:p>
            <a:r>
              <a:rPr lang="nl-NL" dirty="0"/>
              <a:t>Brabbelen..</a:t>
            </a:r>
          </a:p>
          <a:p>
            <a:endParaRPr lang="nl-NL" dirty="0"/>
          </a:p>
        </p:txBody>
      </p:sp>
      <p:sp>
        <p:nvSpPr>
          <p:cNvPr id="4" name="Tijdelijke aanduiding voor tekst 3"/>
          <p:cNvSpPr>
            <a:spLocks noGrp="1"/>
          </p:cNvSpPr>
          <p:nvPr>
            <p:ph type="body" sz="quarter" idx="15"/>
          </p:nvPr>
        </p:nvSpPr>
        <p:spPr/>
        <p:txBody>
          <a:bodyPr/>
          <a:lstStyle/>
          <a:p>
            <a:r>
              <a:rPr lang="nl-NL" altLang="en-US" sz="4800" dirty="0"/>
              <a:t>Taalontwikkeling</a:t>
            </a:r>
            <a:endParaRPr lang="nl-NL" dirty="0"/>
          </a:p>
        </p:txBody>
      </p:sp>
      <p:pic>
        <p:nvPicPr>
          <p:cNvPr id="7" name="Afbeelding 6">
            <a:extLst>
              <a:ext uri="{FF2B5EF4-FFF2-40B4-BE49-F238E27FC236}">
                <a16:creationId xmlns:a16="http://schemas.microsoft.com/office/drawing/2014/main" id="{393FF263-5112-45C4-8E8D-23D2DE62B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2870" y="2155825"/>
            <a:ext cx="4868863" cy="3245908"/>
          </a:xfrm>
          <a:prstGeom prst="rect">
            <a:avLst/>
          </a:prstGeom>
        </p:spPr>
      </p:pic>
    </p:spTree>
    <p:extLst>
      <p:ext uri="{BB962C8B-B14F-4D97-AF65-F5344CB8AC3E}">
        <p14:creationId xmlns:p14="http://schemas.microsoft.com/office/powerpoint/2010/main" val="114737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4DE297D-E394-4D11-5BC1-488090CA473B}"/>
              </a:ext>
            </a:extLst>
          </p:cNvPr>
          <p:cNvSpPr>
            <a:spLocks noGrp="1"/>
          </p:cNvSpPr>
          <p:nvPr>
            <p:ph type="body" sz="quarter" idx="14"/>
          </p:nvPr>
        </p:nvSpPr>
        <p:spPr/>
        <p:txBody>
          <a:bodyPr/>
          <a:lstStyle/>
          <a:p>
            <a:r>
              <a:rPr lang="nl-NL" dirty="0"/>
              <a:t>Het aangaan van een affectieve relatie met een of meer belangrijke anderen, die als sterker en wijzer worden ervaren. Zij bieden bescherming bij gevaar en een veilige basis voor het durven verkennen van de omgeving. </a:t>
            </a:r>
          </a:p>
          <a:p>
            <a:r>
              <a:rPr lang="nl-NL" dirty="0"/>
              <a:t>Instinctief hechtingsgedrag komt bij mens en dier voor ; Lorenz deed een experiment met jonge ganzen die net uit het ei kwamen. Zij volgden hem. Hij noemde dat hechtingsgedrag Inprenting.</a:t>
            </a:r>
          </a:p>
          <a:p>
            <a:r>
              <a:rPr lang="nl-NL" dirty="0" err="1"/>
              <a:t>Harlow</a:t>
            </a:r>
            <a:r>
              <a:rPr lang="nl-NL" dirty="0"/>
              <a:t> toonde aan dat resusaapjes vooral zachtheid een belangrijke factor is bij hechting. Zij hadden bij een experimentele opstelling met een kunst-draad aap met een fles melk en een kunstaap van zachte stof, de voorkeur voor de ‘zachte’ namaak moeder. </a:t>
            </a:r>
          </a:p>
          <a:p>
            <a:endParaRPr lang="nl-NL" dirty="0"/>
          </a:p>
        </p:txBody>
      </p:sp>
      <p:sp>
        <p:nvSpPr>
          <p:cNvPr id="4" name="Tijdelijke aanduiding voor tekst 3">
            <a:extLst>
              <a:ext uri="{FF2B5EF4-FFF2-40B4-BE49-F238E27FC236}">
                <a16:creationId xmlns:a16="http://schemas.microsoft.com/office/drawing/2014/main" id="{E12C7483-4108-2A44-3179-B5329FB2A876}"/>
              </a:ext>
            </a:extLst>
          </p:cNvPr>
          <p:cNvSpPr>
            <a:spLocks noGrp="1"/>
          </p:cNvSpPr>
          <p:nvPr>
            <p:ph type="body" sz="quarter" idx="15"/>
          </p:nvPr>
        </p:nvSpPr>
        <p:spPr/>
        <p:txBody>
          <a:bodyPr/>
          <a:lstStyle/>
          <a:p>
            <a:r>
              <a:rPr lang="nl-NL" dirty="0"/>
              <a:t>Hechting/attachment</a:t>
            </a:r>
          </a:p>
        </p:txBody>
      </p:sp>
      <p:sp>
        <p:nvSpPr>
          <p:cNvPr id="7" name="Tijdelijke aanduiding voor tekst 1">
            <a:extLst>
              <a:ext uri="{FF2B5EF4-FFF2-40B4-BE49-F238E27FC236}">
                <a16:creationId xmlns:a16="http://schemas.microsoft.com/office/drawing/2014/main" id="{73EEFCAD-B24F-455B-5976-7C1953E75993}"/>
              </a:ext>
            </a:extLst>
          </p:cNvPr>
          <p:cNvSpPr txBox="1">
            <a:spLocks/>
          </p:cNvSpPr>
          <p:nvPr/>
        </p:nvSpPr>
        <p:spPr>
          <a:xfrm>
            <a:off x="431372" y="164637"/>
            <a:ext cx="8001428" cy="480000"/>
          </a:xfrm>
          <a:prstGeom prst="rect">
            <a:avLst/>
          </a:prstGeom>
        </p:spPr>
        <p:txBody>
          <a:bodyPr vert="horz" lIns="0" tIns="0" rIns="0" bIns="0" rtlCol="0">
            <a:noAutofit/>
          </a:bodyPr>
          <a:lstStyle>
            <a:lvl1pPr marL="0" marR="0" indent="0" algn="l" defTabSz="914377" rtl="0" eaLnBrk="1" fontAlgn="auto" latinLnBrk="0" hangingPunct="1">
              <a:lnSpc>
                <a:spcPct val="108000"/>
              </a:lnSpc>
              <a:spcBef>
                <a:spcPts val="0"/>
              </a:spcBef>
              <a:spcAft>
                <a:spcPts val="0"/>
              </a:spcAft>
              <a:buClr>
                <a:srgbClr val="005DAA"/>
              </a:buClr>
              <a:buSzPct val="80000"/>
              <a:buFont typeface="Arial" panose="020B0604020202020204" pitchFamily="34" charset="0"/>
              <a:buNone/>
              <a:tabLst/>
              <a:defRPr sz="2667" kern="1200">
                <a:solidFill>
                  <a:schemeClr val="bg1"/>
                </a:solidFill>
                <a:latin typeface="+mj-lt"/>
                <a:ea typeface="+mn-ea"/>
                <a:cs typeface="+mn-cs"/>
              </a:defRPr>
            </a:lvl1pPr>
            <a:lvl2pPr marL="0" marR="0" indent="0" algn="l" defTabSz="914377" rtl="0" eaLnBrk="1" fontAlgn="auto" latinLnBrk="0" hangingPunct="1">
              <a:lnSpc>
                <a:spcPct val="108000"/>
              </a:lnSpc>
              <a:spcBef>
                <a:spcPts val="0"/>
              </a:spcBef>
              <a:spcAft>
                <a:spcPts val="0"/>
              </a:spcAft>
              <a:buClr>
                <a:srgbClr val="005DAA"/>
              </a:buClr>
              <a:buSzTx/>
              <a:buFont typeface="Calibri" panose="020F0502020204030204" pitchFamily="34" charset="0"/>
              <a:buNone/>
              <a:tabLst/>
              <a:defRPr sz="2667" kern="1200">
                <a:solidFill>
                  <a:schemeClr val="bg1"/>
                </a:solidFill>
                <a:latin typeface="+mn-lt"/>
                <a:ea typeface="+mn-ea"/>
                <a:cs typeface="+mn-cs"/>
              </a:defRPr>
            </a:lvl2pPr>
            <a:lvl3pPr marL="0" marR="0" indent="0" algn="l" defTabSz="914377" rtl="0" eaLnBrk="1" fontAlgn="auto" latinLnBrk="0" hangingPunct="1">
              <a:lnSpc>
                <a:spcPct val="108000"/>
              </a:lnSpc>
              <a:spcBef>
                <a:spcPts val="0"/>
              </a:spcBef>
              <a:spcAft>
                <a:spcPts val="0"/>
              </a:spcAft>
              <a:buClr>
                <a:srgbClr val="005DAA"/>
              </a:buClr>
              <a:buSzTx/>
              <a:buFont typeface="Calibri Light" panose="020F0302020204030204" pitchFamily="34" charset="0"/>
              <a:buNone/>
              <a:tabLst/>
              <a:defRPr sz="2667" kern="1200">
                <a:solidFill>
                  <a:schemeClr val="bg1"/>
                </a:solidFill>
                <a:latin typeface="+mn-lt"/>
                <a:ea typeface="+mn-ea"/>
                <a:cs typeface="+mn-cs"/>
              </a:defRPr>
            </a:lvl3pPr>
            <a:lvl4pPr marL="0" marR="0" indent="0" algn="l" defTabSz="914377" rtl="0" eaLnBrk="1" fontAlgn="auto" latinLnBrk="0" hangingPunct="1">
              <a:lnSpc>
                <a:spcPct val="108000"/>
              </a:lnSpc>
              <a:spcBef>
                <a:spcPts val="0"/>
              </a:spcBef>
              <a:spcAft>
                <a:spcPts val="0"/>
              </a:spcAft>
              <a:buClrTx/>
              <a:buSzTx/>
              <a:buFont typeface="Arial" panose="020B0604020202020204" pitchFamily="34" charset="0"/>
              <a:buNone/>
              <a:tabLst/>
              <a:defRPr sz="2667" kern="1200">
                <a:solidFill>
                  <a:schemeClr val="bg1"/>
                </a:solidFill>
                <a:latin typeface="+mn-lt"/>
                <a:ea typeface="+mn-ea"/>
                <a:cs typeface="+mn-cs"/>
              </a:defRPr>
            </a:lvl4pPr>
            <a:lvl5pPr marL="0" marR="0" indent="0" algn="l" defTabSz="914377" rtl="0" eaLnBrk="1" fontAlgn="auto" latinLnBrk="0" hangingPunct="1">
              <a:lnSpc>
                <a:spcPct val="108000"/>
              </a:lnSpc>
              <a:spcBef>
                <a:spcPts val="0"/>
              </a:spcBef>
              <a:spcAft>
                <a:spcPts val="0"/>
              </a:spcAft>
              <a:buClrTx/>
              <a:buSzTx/>
              <a:buFont typeface="Arial" panose="020B0604020202020204" pitchFamily="34" charset="0"/>
              <a:buNone/>
              <a:tabLst/>
              <a:defRPr sz="2667" kern="1200">
                <a:solidFill>
                  <a:schemeClr val="bg1"/>
                </a:solidFill>
                <a:latin typeface="+mn-lt"/>
                <a:ea typeface="+mn-ea"/>
                <a:cs typeface="+mn-cs"/>
              </a:defRPr>
            </a:lvl5pPr>
            <a:lvl6pPr marL="251994"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6pPr>
            <a:lvl7pPr marL="467988"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7pPr>
            <a:lvl8pPr marL="683983"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8pPr>
            <a:lvl9pPr marL="0" marR="0" indent="0" algn="l" defTabSz="914377" rtl="0" eaLnBrk="1" fontAlgn="auto" latinLnBrk="0" hangingPunct="1">
              <a:lnSpc>
                <a:spcPct val="108000"/>
              </a:lnSpc>
              <a:spcBef>
                <a:spcPts val="0"/>
              </a:spcBef>
              <a:spcAft>
                <a:spcPts val="0"/>
              </a:spcAft>
              <a:buClrTx/>
              <a:buSzTx/>
              <a:buFont typeface="Arial" pitchFamily="34" charset="0"/>
              <a:buNone/>
              <a:tabLst/>
              <a:defRPr sz="2000" kern="1200">
                <a:solidFill>
                  <a:schemeClr val="tx1"/>
                </a:solidFill>
                <a:latin typeface="+mn-lt"/>
                <a:ea typeface="+mn-ea"/>
                <a:cs typeface="+mn-cs"/>
              </a:defRPr>
            </a:lvl9pPr>
          </a:lstStyle>
          <a:p>
            <a:r>
              <a:rPr lang="nl-NL"/>
              <a:t>Hoofdstuk 2 De geboorte en de eerste zes maanden</a:t>
            </a:r>
            <a:endParaRPr lang="nl-NL" dirty="0"/>
          </a:p>
        </p:txBody>
      </p:sp>
    </p:spTree>
    <p:extLst>
      <p:ext uri="{BB962C8B-B14F-4D97-AF65-F5344CB8AC3E}">
        <p14:creationId xmlns:p14="http://schemas.microsoft.com/office/powerpoint/2010/main" val="1210512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Op het moment dat kinderen gaan vocaliseren, is de talige periode van start gegaan. </a:t>
            </a:r>
          </a:p>
          <a:p>
            <a:endParaRPr lang="nl-NL" dirty="0"/>
          </a:p>
          <a:p>
            <a:r>
              <a:rPr lang="nl-NL" dirty="0"/>
              <a:t>‘</a:t>
            </a:r>
            <a:r>
              <a:rPr lang="nl-NL" dirty="0" err="1"/>
              <a:t>Cefalocaudaal</a:t>
            </a:r>
            <a:r>
              <a:rPr lang="nl-NL" dirty="0"/>
              <a:t>’ betekent eigenlijk ‘oog-hand-</a:t>
            </a:r>
            <a:r>
              <a:rPr lang="nl-NL" dirty="0" err="1"/>
              <a:t>coordinatie</a:t>
            </a:r>
            <a:r>
              <a:rPr lang="nl-NL" dirty="0"/>
              <a:t>’.</a:t>
            </a:r>
          </a:p>
          <a:p>
            <a:pPr marL="0" indent="0">
              <a:buNone/>
            </a:pPr>
            <a:endParaRPr lang="nl-NL" dirty="0"/>
          </a:p>
        </p:txBody>
      </p:sp>
      <p:sp>
        <p:nvSpPr>
          <p:cNvPr id="4" name="Tijdelijke aanduiding voor tekst 3"/>
          <p:cNvSpPr>
            <a:spLocks noGrp="1"/>
          </p:cNvSpPr>
          <p:nvPr>
            <p:ph type="body" sz="quarter" idx="15"/>
          </p:nvPr>
        </p:nvSpPr>
        <p:spPr/>
        <p:txBody>
          <a:bodyPr/>
          <a:lstStyle/>
          <a:p>
            <a:r>
              <a:rPr lang="nl-NL" altLang="en-US" sz="5400" dirty="0"/>
              <a:t>Proef-</a:t>
            </a:r>
            <a:r>
              <a:rPr lang="nl-NL" altLang="en-US" sz="5400" dirty="0" err="1"/>
              <a:t>toetsvragen</a:t>
            </a:r>
            <a:r>
              <a:rPr lang="nl-NL" altLang="en-US" sz="5400" dirty="0"/>
              <a:t>…</a:t>
            </a:r>
            <a:endParaRPr lang="nl-NL" dirty="0"/>
          </a:p>
        </p:txBody>
      </p:sp>
    </p:spTree>
    <p:extLst>
      <p:ext uri="{BB962C8B-B14F-4D97-AF65-F5344CB8AC3E}">
        <p14:creationId xmlns:p14="http://schemas.microsoft.com/office/powerpoint/2010/main" val="4225736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1"/>
          </p:nvPr>
        </p:nvSpPr>
        <p:spPr/>
        <p:txBody>
          <a:bodyPr/>
          <a:lstStyle/>
          <a:p>
            <a:r>
              <a:rPr lang="nl-NL" dirty="0" err="1"/>
              <a:t>Maryke</a:t>
            </a:r>
            <a:r>
              <a:rPr lang="nl-NL"/>
              <a:t> Tieleman</a:t>
            </a:r>
          </a:p>
          <a:p>
            <a:endParaRPr lang="nl-NL"/>
          </a:p>
        </p:txBody>
      </p:sp>
    </p:spTree>
    <p:extLst>
      <p:ext uri="{BB962C8B-B14F-4D97-AF65-F5344CB8AC3E}">
        <p14:creationId xmlns:p14="http://schemas.microsoft.com/office/powerpoint/2010/main" val="2690745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7527295" cy="480000"/>
          </a:xfrm>
        </p:spPr>
        <p:txBody>
          <a:bodyPr/>
          <a:lstStyle/>
          <a:p>
            <a:r>
              <a:rPr lang="nl-NL" dirty="0"/>
              <a:t>Hoofdstuk 2 De geboorte en de eerste zes maanden</a:t>
            </a:r>
          </a:p>
          <a:p>
            <a:endParaRPr lang="nl-NL" dirty="0"/>
          </a:p>
        </p:txBody>
      </p:sp>
      <p:sp>
        <p:nvSpPr>
          <p:cNvPr id="3" name="Tijdelijke aanduiding voor tekst 2"/>
          <p:cNvSpPr>
            <a:spLocks noGrp="1"/>
          </p:cNvSpPr>
          <p:nvPr>
            <p:ph type="body" sz="quarter" idx="14"/>
          </p:nvPr>
        </p:nvSpPr>
        <p:spPr/>
        <p:txBody>
          <a:bodyPr/>
          <a:lstStyle/>
          <a:p>
            <a:r>
              <a:rPr lang="nl-NL" dirty="0"/>
              <a:t>40 weken</a:t>
            </a:r>
          </a:p>
          <a:p>
            <a:r>
              <a:rPr lang="nl-NL" dirty="0"/>
              <a:t>De baby is klaar om geboren te worden</a:t>
            </a:r>
          </a:p>
          <a:p>
            <a:endParaRPr lang="nl-NL" dirty="0"/>
          </a:p>
        </p:txBody>
      </p:sp>
      <p:sp>
        <p:nvSpPr>
          <p:cNvPr id="4" name="Tijdelijke aanduiding voor tekst 3"/>
          <p:cNvSpPr>
            <a:spLocks noGrp="1"/>
          </p:cNvSpPr>
          <p:nvPr>
            <p:ph type="body" sz="quarter" idx="15"/>
          </p:nvPr>
        </p:nvSpPr>
        <p:spPr/>
        <p:txBody>
          <a:bodyPr/>
          <a:lstStyle/>
          <a:p>
            <a:r>
              <a:rPr lang="nl-NL" kern="0" dirty="0"/>
              <a:t>De bevalling</a:t>
            </a:r>
            <a:endParaRPr lang="nl-NL" dirty="0"/>
          </a:p>
        </p:txBody>
      </p:sp>
      <p:pic>
        <p:nvPicPr>
          <p:cNvPr id="5" name="Picture 5">
            <a:extLst>
              <a:ext uri="{FF2B5EF4-FFF2-40B4-BE49-F238E27FC236}">
                <a16:creationId xmlns:a16="http://schemas.microsoft.com/office/drawing/2014/main" id="{2ABCD3B0-454B-47C2-B112-960D16FC94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32755"/>
            <a:ext cx="3379788"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2510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r>
              <a:rPr lang="nl-NL" altLang="nl-NL" dirty="0"/>
              <a:t>Normale ligging </a:t>
            </a:r>
            <a:r>
              <a:rPr lang="nl-NL" altLang="nl-NL" dirty="0">
                <a:sym typeface="Wingdings" panose="05000000000000000000" pitchFamily="2" charset="2"/>
              </a:rPr>
              <a:t> hoofdje eerst geboren </a:t>
            </a:r>
            <a:endParaRPr lang="nl-NL" altLang="nl-NL" dirty="0"/>
          </a:p>
          <a:p>
            <a:r>
              <a:rPr lang="nl-NL" altLang="nl-NL" dirty="0"/>
              <a:t>Stuitligging : kontje of voetje eerst </a:t>
            </a:r>
            <a:r>
              <a:rPr lang="nl-NL" altLang="nl-NL" dirty="0">
                <a:sym typeface="Wingdings" panose="05000000000000000000" pitchFamily="2" charset="2"/>
              </a:rPr>
              <a:t></a:t>
            </a:r>
            <a:r>
              <a:rPr lang="nl-NL" altLang="nl-NL" dirty="0"/>
              <a:t> ziekenhuis</a:t>
            </a:r>
          </a:p>
          <a:p>
            <a:r>
              <a:rPr lang="nl-NL" altLang="nl-NL" dirty="0"/>
              <a:t>Dwarsligging </a:t>
            </a:r>
            <a:r>
              <a:rPr lang="nl-NL" altLang="nl-NL" dirty="0">
                <a:sym typeface="Wingdings" panose="05000000000000000000" pitchFamily="2" charset="2"/>
              </a:rPr>
              <a:t></a:t>
            </a:r>
            <a:r>
              <a:rPr lang="nl-NL" altLang="nl-NL" dirty="0"/>
              <a:t> keizersnede</a:t>
            </a:r>
          </a:p>
          <a:p>
            <a:endParaRPr lang="nl-NL" dirty="0"/>
          </a:p>
        </p:txBody>
      </p:sp>
      <p:sp>
        <p:nvSpPr>
          <p:cNvPr id="4" name="Tijdelijke aanduiding voor tekst 3"/>
          <p:cNvSpPr>
            <a:spLocks noGrp="1"/>
          </p:cNvSpPr>
          <p:nvPr>
            <p:ph type="body" sz="quarter" idx="15"/>
          </p:nvPr>
        </p:nvSpPr>
        <p:spPr/>
        <p:txBody>
          <a:bodyPr/>
          <a:lstStyle/>
          <a:p>
            <a:r>
              <a:rPr lang="nl-NL" altLang="nl-NL" dirty="0"/>
              <a:t>Ligging in moederbuik</a:t>
            </a:r>
            <a:endParaRPr lang="nl-NL" dirty="0"/>
          </a:p>
        </p:txBody>
      </p:sp>
      <p:pic>
        <p:nvPicPr>
          <p:cNvPr id="5" name="Picture 4">
            <a:extLst>
              <a:ext uri="{FF2B5EF4-FFF2-40B4-BE49-F238E27FC236}">
                <a16:creationId xmlns:a16="http://schemas.microsoft.com/office/drawing/2014/main" id="{E0F85DBA-6AB7-4D4D-896D-50D8A95993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3717" y="3189089"/>
            <a:ext cx="49657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56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r>
              <a:rPr lang="nl-NL" altLang="nl-NL" dirty="0"/>
              <a:t>Ontsluiting</a:t>
            </a:r>
          </a:p>
          <a:p>
            <a:pPr lvl="1"/>
            <a:r>
              <a:rPr lang="nl-NL" altLang="nl-NL" dirty="0"/>
              <a:t>Weeën om de 3-5 minuten.</a:t>
            </a:r>
          </a:p>
          <a:p>
            <a:pPr lvl="1"/>
            <a:r>
              <a:rPr lang="nl-NL" altLang="nl-NL" dirty="0"/>
              <a:t>Slijmprop uitgestoten</a:t>
            </a:r>
          </a:p>
          <a:p>
            <a:pPr lvl="1"/>
            <a:r>
              <a:rPr lang="nl-NL" altLang="nl-NL" dirty="0"/>
              <a:t>Vruchtvliezen breken</a:t>
            </a:r>
          </a:p>
          <a:p>
            <a:pPr lvl="1"/>
            <a:r>
              <a:rPr lang="nl-NL" altLang="nl-NL" dirty="0"/>
              <a:t>Opening baarmoederhals 10 cm </a:t>
            </a:r>
            <a:r>
              <a:rPr lang="nl-NL" altLang="nl-NL" dirty="0">
                <a:sym typeface="Wingdings" panose="05000000000000000000" pitchFamily="2" charset="2"/>
              </a:rPr>
              <a:t> ontsluiting volledig</a:t>
            </a:r>
            <a:endParaRPr lang="nl-NL" altLang="nl-NL" dirty="0"/>
          </a:p>
          <a:p>
            <a:endParaRPr lang="nl-NL" altLang="nl-NL" dirty="0"/>
          </a:p>
          <a:p>
            <a:r>
              <a:rPr lang="nl-NL" altLang="nl-NL" dirty="0"/>
              <a:t>Uitdrijving</a:t>
            </a:r>
          </a:p>
          <a:p>
            <a:pPr lvl="1"/>
            <a:r>
              <a:rPr lang="nl-NL" altLang="nl-NL" b="1" dirty="0"/>
              <a:t>Persweeën </a:t>
            </a:r>
            <a:r>
              <a:rPr lang="nl-NL" altLang="nl-NL" dirty="0"/>
              <a:t>(krachtiger)</a:t>
            </a:r>
          </a:p>
          <a:p>
            <a:pPr lvl="1"/>
            <a:r>
              <a:rPr lang="nl-NL" altLang="nl-NL" dirty="0"/>
              <a:t>Spieren buikwand  trekken samen </a:t>
            </a:r>
          </a:p>
          <a:p>
            <a:pPr lvl="1"/>
            <a:r>
              <a:rPr lang="nl-NL" altLang="nl-NL" dirty="0"/>
              <a:t>Sec </a:t>
            </a:r>
            <a:r>
              <a:rPr lang="nl-NL" altLang="nl-NL" dirty="0">
                <a:sym typeface="Wingdings" panose="05000000000000000000" pitchFamily="2" charset="2"/>
              </a:rPr>
              <a:t></a:t>
            </a:r>
            <a:r>
              <a:rPr lang="nl-NL" altLang="nl-NL" dirty="0"/>
              <a:t> 2 uur</a:t>
            </a:r>
          </a:p>
          <a:p>
            <a:pPr lvl="1"/>
            <a:r>
              <a:rPr lang="nl-NL" altLang="nl-NL" dirty="0">
                <a:sym typeface="Wingdings" panose="05000000000000000000" pitchFamily="2" charset="2"/>
              </a:rPr>
              <a:t>Hoofdje draait naar beneden onder schaambeen door</a:t>
            </a:r>
            <a:endParaRPr lang="nl-NL" altLang="nl-NL" dirty="0"/>
          </a:p>
          <a:p>
            <a:endParaRPr lang="nl-NL" dirty="0"/>
          </a:p>
        </p:txBody>
      </p:sp>
      <p:sp>
        <p:nvSpPr>
          <p:cNvPr id="4" name="Tijdelijke aanduiding voor tekst 3"/>
          <p:cNvSpPr>
            <a:spLocks noGrp="1"/>
          </p:cNvSpPr>
          <p:nvPr>
            <p:ph type="body" sz="quarter" idx="15"/>
          </p:nvPr>
        </p:nvSpPr>
        <p:spPr/>
        <p:txBody>
          <a:bodyPr/>
          <a:lstStyle/>
          <a:p>
            <a:r>
              <a:rPr lang="nl-NL" dirty="0"/>
              <a:t>Geboorte</a:t>
            </a:r>
          </a:p>
        </p:txBody>
      </p:sp>
      <p:pic>
        <p:nvPicPr>
          <p:cNvPr id="5" name="Picture 2" descr="http://www.verloskundigenoost.nl/images/_bevalling/wanneer.jpg">
            <a:extLst>
              <a:ext uri="{FF2B5EF4-FFF2-40B4-BE49-F238E27FC236}">
                <a16:creationId xmlns:a16="http://schemas.microsoft.com/office/drawing/2014/main" id="{1B6FFC23-6FD5-4F4C-B45D-7DB261FD7C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23" t="-4504" r="-2446" b="5469"/>
          <a:stretch/>
        </p:blipFill>
        <p:spPr bwMode="auto">
          <a:xfrm>
            <a:off x="7074958" y="2180861"/>
            <a:ext cx="5117042" cy="162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verloskundigenoost.nl/images/_bevalling/wanneer.jpg">
            <a:extLst>
              <a:ext uri="{FF2B5EF4-FFF2-40B4-BE49-F238E27FC236}">
                <a16:creationId xmlns:a16="http://schemas.microsoft.com/office/drawing/2014/main" id="{A9E128B3-F132-4909-8144-5A62BC71F4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9890"/>
          <a:stretch/>
        </p:blipFill>
        <p:spPr bwMode="auto">
          <a:xfrm>
            <a:off x="8432800" y="4282183"/>
            <a:ext cx="3495146"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856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pPr>
              <a:spcBef>
                <a:spcPct val="0"/>
              </a:spcBef>
              <a:buFont typeface="Wingdings" panose="05000000000000000000" pitchFamily="2" charset="2"/>
              <a:buChar char="§"/>
            </a:pPr>
            <a:r>
              <a:rPr lang="nl-NL" altLang="nl-NL" sz="2000" dirty="0"/>
              <a:t>Navelstreng</a:t>
            </a:r>
          </a:p>
          <a:p>
            <a:pPr>
              <a:spcBef>
                <a:spcPct val="0"/>
              </a:spcBef>
              <a:buFont typeface="Wingdings" panose="05000000000000000000" pitchFamily="2" charset="2"/>
              <a:buChar char="§"/>
            </a:pPr>
            <a:r>
              <a:rPr lang="nl-NL" altLang="nl-NL" sz="2000" dirty="0"/>
              <a:t>Controle nageboorte</a:t>
            </a:r>
          </a:p>
          <a:p>
            <a:endParaRPr lang="nl-NL" dirty="0"/>
          </a:p>
        </p:txBody>
      </p:sp>
      <p:sp>
        <p:nvSpPr>
          <p:cNvPr id="4" name="Tijdelijke aanduiding voor tekst 3"/>
          <p:cNvSpPr>
            <a:spLocks noGrp="1"/>
          </p:cNvSpPr>
          <p:nvPr>
            <p:ph type="body" sz="quarter" idx="15"/>
          </p:nvPr>
        </p:nvSpPr>
        <p:spPr/>
        <p:txBody>
          <a:bodyPr/>
          <a:lstStyle/>
          <a:p>
            <a:r>
              <a:rPr lang="nl-NL" altLang="nl-NL" dirty="0"/>
              <a:t>Na de geboorte</a:t>
            </a:r>
            <a:endParaRPr lang="nl-NL" dirty="0"/>
          </a:p>
        </p:txBody>
      </p:sp>
      <p:pic>
        <p:nvPicPr>
          <p:cNvPr id="5" name="Picture 3">
            <a:extLst>
              <a:ext uri="{FF2B5EF4-FFF2-40B4-BE49-F238E27FC236}">
                <a16:creationId xmlns:a16="http://schemas.microsoft.com/office/drawing/2014/main" id="{E1C33C7B-EEE4-4267-A1BB-6427F71C78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646" y="3303057"/>
            <a:ext cx="2857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B67C6C4B-479A-4D99-B462-BAD54D6934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171" y="3303057"/>
            <a:ext cx="3365500" cy="233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32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p:txBody>
          <a:bodyPr/>
          <a:lstStyle/>
          <a:p>
            <a:pPr>
              <a:defRPr/>
            </a:pPr>
            <a:r>
              <a:rPr lang="nl-NL" dirty="0"/>
              <a:t>Prematuur en </a:t>
            </a:r>
            <a:r>
              <a:rPr lang="nl-NL" dirty="0" err="1"/>
              <a:t>dysmatuur</a:t>
            </a:r>
            <a:r>
              <a:rPr lang="nl-NL" dirty="0"/>
              <a:t> </a:t>
            </a:r>
          </a:p>
          <a:p>
            <a:pPr>
              <a:defRPr/>
            </a:pPr>
            <a:r>
              <a:rPr lang="nl-NL" dirty="0"/>
              <a:t>Te vroeg geboren of zieke baby's</a:t>
            </a:r>
          </a:p>
          <a:p>
            <a:pPr>
              <a:defRPr/>
            </a:pPr>
            <a:endParaRPr lang="nl-NL" dirty="0"/>
          </a:p>
          <a:p>
            <a:pPr>
              <a:defRPr/>
            </a:pPr>
            <a:r>
              <a:rPr lang="nl-NL" dirty="0"/>
              <a:t>Laag geboortegewicht </a:t>
            </a:r>
          </a:p>
          <a:p>
            <a:pPr>
              <a:defRPr/>
            </a:pPr>
            <a:r>
              <a:rPr lang="nl-NL" dirty="0"/>
              <a:t>Erg weinig eigen lichaamsvet </a:t>
            </a:r>
          </a:p>
          <a:p>
            <a:pPr marL="0" indent="0">
              <a:buNone/>
              <a:defRPr/>
            </a:pPr>
            <a:r>
              <a:rPr lang="nl-NL" dirty="0"/>
              <a:t>	</a:t>
            </a:r>
          </a:p>
          <a:p>
            <a:pPr>
              <a:defRPr/>
            </a:pPr>
            <a:r>
              <a:rPr lang="nl-NL" dirty="0"/>
              <a:t>Niet in staat zijn eigen temperatuur te regelen</a:t>
            </a:r>
          </a:p>
          <a:p>
            <a:pPr marL="859536" lvl="4" indent="-173736">
              <a:defRPr/>
            </a:pPr>
            <a:endParaRPr lang="nl-NL" dirty="0"/>
          </a:p>
          <a:p>
            <a:pPr>
              <a:defRPr/>
            </a:pPr>
            <a:r>
              <a:rPr lang="nl-NL" dirty="0"/>
              <a:t>Beperken de kans op infectie</a:t>
            </a:r>
          </a:p>
          <a:p>
            <a:endParaRPr lang="nl-NL" dirty="0"/>
          </a:p>
        </p:txBody>
      </p:sp>
      <p:sp>
        <p:nvSpPr>
          <p:cNvPr id="4" name="Tijdelijke aanduiding voor tekst 3"/>
          <p:cNvSpPr>
            <a:spLocks noGrp="1"/>
          </p:cNvSpPr>
          <p:nvPr>
            <p:ph type="body" sz="quarter" idx="15"/>
          </p:nvPr>
        </p:nvSpPr>
        <p:spPr/>
        <p:txBody>
          <a:bodyPr/>
          <a:lstStyle/>
          <a:p>
            <a:r>
              <a:rPr lang="nl-NL" dirty="0"/>
              <a:t>Couveuse</a:t>
            </a:r>
          </a:p>
        </p:txBody>
      </p:sp>
      <p:pic>
        <p:nvPicPr>
          <p:cNvPr id="5" name="Afbeelding 3" descr="http://upload.wikimedia.org/wikipedia/commons/thumb/f/f8/Neonatal_Jacoplane.jpg/220px-Neonatal_Jacoplane.jpg">
            <a:extLst>
              <a:ext uri="{FF2B5EF4-FFF2-40B4-BE49-F238E27FC236}">
                <a16:creationId xmlns:a16="http://schemas.microsoft.com/office/drawing/2014/main" id="{733DB44C-C9C4-418F-8B6B-3C4026E38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875" y="1062566"/>
            <a:ext cx="20939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fbeelding 4">
            <a:extLst>
              <a:ext uri="{FF2B5EF4-FFF2-40B4-BE49-F238E27FC236}">
                <a16:creationId xmlns:a16="http://schemas.microsoft.com/office/drawing/2014/main" id="{D248145E-F30C-4B22-9964-17BBDFAE7C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8313700" y="1551516"/>
            <a:ext cx="2771775"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318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4" name="Tijdelijke aanduiding voor tekst 3"/>
          <p:cNvSpPr>
            <a:spLocks noGrp="1"/>
          </p:cNvSpPr>
          <p:nvPr>
            <p:ph type="body" sz="quarter" idx="15"/>
          </p:nvPr>
        </p:nvSpPr>
        <p:spPr>
          <a:xfrm>
            <a:off x="1102784" y="1221318"/>
            <a:ext cx="9321375" cy="2758015"/>
          </a:xfrm>
        </p:spPr>
        <p:txBody>
          <a:bodyPr/>
          <a:lstStyle/>
          <a:p>
            <a:r>
              <a:rPr lang="en-US" altLang="nl-NL" dirty="0"/>
              <a:t>Baby in </a:t>
            </a:r>
            <a:r>
              <a:rPr lang="en-US" altLang="nl-NL" dirty="0" err="1"/>
              <a:t>baarmoeder</a:t>
            </a:r>
            <a:r>
              <a:rPr lang="en-US" altLang="nl-NL" dirty="0"/>
              <a:t> </a:t>
            </a:r>
            <a:r>
              <a:rPr lang="en-US" altLang="nl-NL" dirty="0" err="1"/>
              <a:t>gedotterd</a:t>
            </a:r>
            <a:endParaRPr lang="nl-NL" dirty="0"/>
          </a:p>
        </p:txBody>
      </p:sp>
      <p:pic>
        <p:nvPicPr>
          <p:cNvPr id="5" name="Picture 4">
            <a:extLst>
              <a:ext uri="{FF2B5EF4-FFF2-40B4-BE49-F238E27FC236}">
                <a16:creationId xmlns:a16="http://schemas.microsoft.com/office/drawing/2014/main" id="{2D874565-8636-4A8E-8BDD-10DA6FACC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436" t="12511" r="56026" b="21231"/>
          <a:stretch>
            <a:fillRect/>
          </a:stretch>
        </p:blipFill>
        <p:spPr bwMode="auto">
          <a:xfrm>
            <a:off x="3820510" y="2112263"/>
            <a:ext cx="3885922" cy="420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530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dirty="0"/>
              <a:t>Twee groeirichtingen:</a:t>
            </a:r>
          </a:p>
          <a:p>
            <a:pPr lvl="1"/>
            <a:r>
              <a:rPr lang="nl-NL" dirty="0" err="1"/>
              <a:t>cefalocaudaal</a:t>
            </a:r>
            <a:endParaRPr lang="nl-NL" dirty="0"/>
          </a:p>
          <a:p>
            <a:pPr lvl="1"/>
            <a:r>
              <a:rPr lang="nl-NL" dirty="0" err="1"/>
              <a:t>proximodistaal</a:t>
            </a:r>
            <a:endParaRPr lang="nl-NL" dirty="0"/>
          </a:p>
          <a:p>
            <a:endParaRPr lang="nl-NL" dirty="0"/>
          </a:p>
          <a:p>
            <a:r>
              <a:rPr lang="nl-NL" dirty="0"/>
              <a:t>Ontwikkeling van de grove motoriek (eerste 6 maanden)</a:t>
            </a:r>
          </a:p>
          <a:p>
            <a:pPr lvl="1"/>
            <a:r>
              <a:rPr lang="nl-NL" dirty="0"/>
              <a:t>1e maand (fase 1)</a:t>
            </a:r>
          </a:p>
          <a:p>
            <a:pPr lvl="1"/>
            <a:r>
              <a:rPr lang="nl-NL" dirty="0"/>
              <a:t>2e maand (fase 2)</a:t>
            </a:r>
          </a:p>
          <a:p>
            <a:pPr lvl="1"/>
            <a:r>
              <a:rPr lang="nl-NL" dirty="0"/>
              <a:t>3e maand (fase 3)</a:t>
            </a:r>
          </a:p>
          <a:p>
            <a:endParaRPr lang="nl-NL" dirty="0"/>
          </a:p>
        </p:txBody>
      </p:sp>
      <p:sp>
        <p:nvSpPr>
          <p:cNvPr id="4" name="Tijdelijke aanduiding voor tekst 3"/>
          <p:cNvSpPr>
            <a:spLocks noGrp="1"/>
          </p:cNvSpPr>
          <p:nvPr>
            <p:ph type="body" sz="quarter" idx="15"/>
          </p:nvPr>
        </p:nvSpPr>
        <p:spPr/>
        <p:txBody>
          <a:bodyPr/>
          <a:lstStyle/>
          <a:p>
            <a:r>
              <a:rPr lang="nl-NL" altLang="en-US" dirty="0"/>
              <a:t>Groei en motoriek</a:t>
            </a:r>
            <a:endParaRPr lang="nl-NL" dirty="0"/>
          </a:p>
        </p:txBody>
      </p:sp>
      <p:pic>
        <p:nvPicPr>
          <p:cNvPr id="7" name="Picture 9">
            <a:extLst>
              <a:ext uri="{FF2B5EF4-FFF2-40B4-BE49-F238E27FC236}">
                <a16:creationId xmlns:a16="http://schemas.microsoft.com/office/drawing/2014/main" id="{D7EB317F-CDCF-4279-91F0-499783624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601" b="20300"/>
          <a:stretch>
            <a:fillRect/>
          </a:stretch>
        </p:blipFill>
        <p:spPr bwMode="auto">
          <a:xfrm>
            <a:off x="7427913" y="1221318"/>
            <a:ext cx="2735262" cy="332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5047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p:cNvSpPr>
            <a:spLocks noGrp="1"/>
          </p:cNvSpPr>
          <p:nvPr>
            <p:ph type="body" sz="quarter" idx="13"/>
          </p:nvPr>
        </p:nvSpPr>
        <p:spPr>
          <a:xfrm>
            <a:off x="431372" y="164637"/>
            <a:ext cx="8001428" cy="480000"/>
          </a:xfrm>
        </p:spPr>
        <p:txBody>
          <a:bodyPr/>
          <a:lstStyle/>
          <a:p>
            <a:r>
              <a:rPr lang="nl-NL" dirty="0"/>
              <a:t>Hoofdstuk 2 De geboorte en de eerste zes maanden</a:t>
            </a:r>
          </a:p>
        </p:txBody>
      </p:sp>
      <p:sp>
        <p:nvSpPr>
          <p:cNvPr id="3" name="Tijdelijke aanduiding voor tekst 2"/>
          <p:cNvSpPr>
            <a:spLocks noGrp="1"/>
          </p:cNvSpPr>
          <p:nvPr>
            <p:ph type="body" sz="quarter" idx="14"/>
          </p:nvPr>
        </p:nvSpPr>
        <p:spPr>
          <a:xfrm>
            <a:off x="1106525" y="2348705"/>
            <a:ext cx="10367433" cy="3576539"/>
          </a:xfrm>
        </p:spPr>
        <p:txBody>
          <a:bodyPr/>
          <a:lstStyle/>
          <a:p>
            <a:r>
              <a:rPr lang="nl-NL" b="1" dirty="0" err="1"/>
              <a:t>Vygotsky</a:t>
            </a:r>
            <a:endParaRPr lang="nl-NL" b="1" dirty="0"/>
          </a:p>
          <a:p>
            <a:endParaRPr lang="nl-NL" dirty="0"/>
          </a:p>
          <a:p>
            <a:pPr marL="0" indent="0">
              <a:buNone/>
            </a:pPr>
            <a:r>
              <a:rPr lang="nl-NL" dirty="0"/>
              <a:t>“Cognitieve ontwikkeling wordt</a:t>
            </a:r>
          </a:p>
          <a:p>
            <a:pPr marL="0" indent="0">
              <a:buNone/>
            </a:pPr>
            <a:r>
              <a:rPr lang="nl-NL" dirty="0"/>
              <a:t> bepaald</a:t>
            </a:r>
          </a:p>
          <a:p>
            <a:pPr marL="0" indent="0">
              <a:buNone/>
            </a:pPr>
            <a:r>
              <a:rPr lang="nl-NL" dirty="0"/>
              <a:t> door</a:t>
            </a:r>
          </a:p>
          <a:p>
            <a:pPr marL="0" indent="0">
              <a:buNone/>
            </a:pPr>
            <a:r>
              <a:rPr lang="nl-NL" dirty="0"/>
              <a:t> interactie</a:t>
            </a:r>
          </a:p>
          <a:p>
            <a:pPr marL="0" indent="0">
              <a:buNone/>
            </a:pPr>
            <a:r>
              <a:rPr lang="nl-NL" dirty="0"/>
              <a:t> met andere mensen.”</a:t>
            </a:r>
          </a:p>
          <a:p>
            <a:endParaRPr lang="nl-NL" dirty="0"/>
          </a:p>
          <a:p>
            <a:r>
              <a:rPr lang="nl-NL" dirty="0"/>
              <a:t>Situationele dwang</a:t>
            </a:r>
          </a:p>
          <a:p>
            <a:endParaRPr lang="nl-NL" dirty="0"/>
          </a:p>
        </p:txBody>
      </p:sp>
      <p:sp>
        <p:nvSpPr>
          <p:cNvPr id="4" name="Tijdelijke aanduiding voor tekst 3"/>
          <p:cNvSpPr>
            <a:spLocks noGrp="1"/>
          </p:cNvSpPr>
          <p:nvPr>
            <p:ph type="body" sz="quarter" idx="15"/>
          </p:nvPr>
        </p:nvSpPr>
        <p:spPr/>
        <p:txBody>
          <a:bodyPr/>
          <a:lstStyle/>
          <a:p>
            <a:r>
              <a:rPr lang="nl-NL" altLang="nl-NL" sz="5400" dirty="0"/>
              <a:t>Cognitieve ontwikkeling</a:t>
            </a:r>
            <a:endParaRPr lang="nl-NL" dirty="0"/>
          </a:p>
        </p:txBody>
      </p:sp>
      <p:pic>
        <p:nvPicPr>
          <p:cNvPr id="5" name="Picture 2" descr="lev and jean 1.png">
            <a:extLst>
              <a:ext uri="{FF2B5EF4-FFF2-40B4-BE49-F238E27FC236}">
                <a16:creationId xmlns:a16="http://schemas.microsoft.com/office/drawing/2014/main" id="{D1572B91-B722-48BC-A745-85B8861987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452"/>
          <a:stretch/>
        </p:blipFill>
        <p:spPr bwMode="auto">
          <a:xfrm>
            <a:off x="7818967" y="1915219"/>
            <a:ext cx="3119966"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141441"/>
      </p:ext>
    </p:extLst>
  </p:cSld>
  <p:clrMapOvr>
    <a:masterClrMapping/>
  </p:clrMapOvr>
</p:sld>
</file>

<file path=ppt/theme/theme1.xml><?xml version="1.0" encoding="utf-8"?>
<a:theme xmlns:a="http://schemas.openxmlformats.org/drawingml/2006/main" name="sjabloon_v0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082666CE-6DF4-4CB5-805B-C9FE46AA4E48}" vid="{A65F876F-A1BF-4F74-9AC6-824E94E93BB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Template>
  <TotalTime>0</TotalTime>
  <Words>1128</Words>
  <Application>Microsoft Office PowerPoint</Application>
  <PresentationFormat>Breedbeeld</PresentationFormat>
  <Paragraphs>134</Paragraphs>
  <Slides>15</Slides>
  <Notes>12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15</vt:i4>
      </vt:variant>
    </vt:vector>
  </HeadingPairs>
  <TitlesOfParts>
    <vt:vector size="21" baseType="lpstr">
      <vt:lpstr>Arial</vt:lpstr>
      <vt:lpstr>Calibri</vt:lpstr>
      <vt:lpstr>Calibri Light</vt:lpstr>
      <vt:lpstr>Wingdings</vt:lpstr>
      <vt:lpstr>Wingdings 2</vt:lpstr>
      <vt:lpstr>sjabloon_v01</vt:lpstr>
      <vt:lpstr>Levensfasen De ontwikkelingspsychologie van de mens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Gijs van Horn</dc:creator>
  <cp:lastModifiedBy>redactie</cp:lastModifiedBy>
  <cp:revision>12</cp:revision>
  <dcterms:created xsi:type="dcterms:W3CDTF">2016-02-12T10:20:24Z</dcterms:created>
  <dcterms:modified xsi:type="dcterms:W3CDTF">2023-01-23T15:13:28Z</dcterms:modified>
</cp:coreProperties>
</file>